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19.png"/><Relationship Id="rId10" Type="http://schemas.openxmlformats.org/officeDocument/2006/relationships/image" Target="../media/image220.png"/><Relationship Id="rId11" Type="http://schemas.openxmlformats.org/officeDocument/2006/relationships/image" Target="../media/image221.png"/><Relationship Id="rId12" Type="http://schemas.openxmlformats.org/officeDocument/2006/relationships/image" Target="../media/image222.png"/><Relationship Id="rId13" Type="http://schemas.openxmlformats.org/officeDocument/2006/relationships/image" Target="../media/image223.pn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png"/><Relationship Id="rId18" Type="http://schemas.openxmlformats.org/officeDocument/2006/relationships/image" Target="../media/image228.png"/><Relationship Id="rId19" Type="http://schemas.openxmlformats.org/officeDocument/2006/relationships/image" Target="../media/image229.png"/><Relationship Id="rId20" Type="http://schemas.openxmlformats.org/officeDocument/2006/relationships/image" Target="../media/image230.png"/><Relationship Id="rId21" Type="http://schemas.openxmlformats.org/officeDocument/2006/relationships/image" Target="../media/image231.png"/><Relationship Id="rId22" Type="http://schemas.openxmlformats.org/officeDocument/2006/relationships/image" Target="../media/image23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image" Target="../media/image246.png"/><Relationship Id="rId16" Type="http://schemas.openxmlformats.org/officeDocument/2006/relationships/image" Target="../media/image247.png"/><Relationship Id="rId17" Type="http://schemas.openxmlformats.org/officeDocument/2006/relationships/image" Target="../media/image248.png"/><Relationship Id="rId18" Type="http://schemas.openxmlformats.org/officeDocument/2006/relationships/image" Target="../media/image249.png"/><Relationship Id="rId19" Type="http://schemas.openxmlformats.org/officeDocument/2006/relationships/image" Target="../media/image250.png"/><Relationship Id="rId20" Type="http://schemas.openxmlformats.org/officeDocument/2006/relationships/image" Target="../media/image251.png"/><Relationship Id="rId21" Type="http://schemas.openxmlformats.org/officeDocument/2006/relationships/image" Target="../media/image252.png"/><Relationship Id="rId22" Type="http://schemas.openxmlformats.org/officeDocument/2006/relationships/image" Target="../media/image253.png"/><Relationship Id="rId23" Type="http://schemas.openxmlformats.org/officeDocument/2006/relationships/image" Target="../media/image254.png"/><Relationship Id="rId24" Type="http://schemas.openxmlformats.org/officeDocument/2006/relationships/image" Target="../media/image255.png"/><Relationship Id="rId25" Type="http://schemas.openxmlformats.org/officeDocument/2006/relationships/image" Target="../media/image256.png"/><Relationship Id="rId26" Type="http://schemas.openxmlformats.org/officeDocument/2006/relationships/image" Target="../media/image257.png"/><Relationship Id="rId27" Type="http://schemas.openxmlformats.org/officeDocument/2006/relationships/image" Target="../media/image258.png"/><Relationship Id="rId28" Type="http://schemas.openxmlformats.org/officeDocument/2006/relationships/image" Target="../media/image259.png"/><Relationship Id="rId29" Type="http://schemas.openxmlformats.org/officeDocument/2006/relationships/image" Target="../media/image260.png"/><Relationship Id="rId30" Type="http://schemas.openxmlformats.org/officeDocument/2006/relationships/image" Target="../media/image261.png"/><Relationship Id="rId31" Type="http://schemas.openxmlformats.org/officeDocument/2006/relationships/image" Target="../media/image262.png"/><Relationship Id="rId32" Type="http://schemas.openxmlformats.org/officeDocument/2006/relationships/image" Target="../media/image263.png"/><Relationship Id="rId33" Type="http://schemas.openxmlformats.org/officeDocument/2006/relationships/image" Target="../media/image264.png"/><Relationship Id="rId34" Type="http://schemas.openxmlformats.org/officeDocument/2006/relationships/image" Target="../media/image26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Relationship Id="rId21" Type="http://schemas.openxmlformats.org/officeDocument/2006/relationships/image" Target="../media/image285.png"/><Relationship Id="rId22" Type="http://schemas.openxmlformats.org/officeDocument/2006/relationships/image" Target="../media/image286.png"/><Relationship Id="rId23" Type="http://schemas.openxmlformats.org/officeDocument/2006/relationships/image" Target="../media/image287.png"/><Relationship Id="rId24" Type="http://schemas.openxmlformats.org/officeDocument/2006/relationships/image" Target="../media/image288.png"/><Relationship Id="rId25" Type="http://schemas.openxmlformats.org/officeDocument/2006/relationships/image" Target="../media/image289.png"/><Relationship Id="rId26" Type="http://schemas.openxmlformats.org/officeDocument/2006/relationships/image" Target="../media/image290.png"/><Relationship Id="rId27" Type="http://schemas.openxmlformats.org/officeDocument/2006/relationships/image" Target="../media/image291.png"/><Relationship Id="rId28" Type="http://schemas.openxmlformats.org/officeDocument/2006/relationships/image" Target="../media/image292.png"/><Relationship Id="rId29" Type="http://schemas.openxmlformats.org/officeDocument/2006/relationships/image" Target="../media/image2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Relationship Id="rId14" Type="http://schemas.openxmlformats.org/officeDocument/2006/relationships/image" Target="../media/image306.png"/><Relationship Id="rId15" Type="http://schemas.openxmlformats.org/officeDocument/2006/relationships/image" Target="../media/image307.png"/><Relationship Id="rId16" Type="http://schemas.openxmlformats.org/officeDocument/2006/relationships/image" Target="../media/image308.png"/><Relationship Id="rId17" Type="http://schemas.openxmlformats.org/officeDocument/2006/relationships/image" Target="../media/image309.png"/><Relationship Id="rId18" Type="http://schemas.openxmlformats.org/officeDocument/2006/relationships/image" Target="../media/image310.png"/><Relationship Id="rId19" Type="http://schemas.openxmlformats.org/officeDocument/2006/relationships/image" Target="../media/image311.png"/><Relationship Id="rId20" Type="http://schemas.openxmlformats.org/officeDocument/2006/relationships/image" Target="../media/image312.png"/><Relationship Id="rId21" Type="http://schemas.openxmlformats.org/officeDocument/2006/relationships/image" Target="../media/image313.png"/><Relationship Id="rId22" Type="http://schemas.openxmlformats.org/officeDocument/2006/relationships/image" Target="../media/image314.png"/><Relationship Id="rId23" Type="http://schemas.openxmlformats.org/officeDocument/2006/relationships/image" Target="../media/image315.png"/><Relationship Id="rId24" Type="http://schemas.openxmlformats.org/officeDocument/2006/relationships/image" Target="../media/image316.png"/><Relationship Id="rId25" Type="http://schemas.openxmlformats.org/officeDocument/2006/relationships/image" Target="../media/image317.png"/><Relationship Id="rId26" Type="http://schemas.openxmlformats.org/officeDocument/2006/relationships/image" Target="../media/image318.png"/><Relationship Id="rId27" Type="http://schemas.openxmlformats.org/officeDocument/2006/relationships/image" Target="../media/image319.png"/><Relationship Id="rId28" Type="http://schemas.openxmlformats.org/officeDocument/2006/relationships/image" Target="../media/image320.png"/><Relationship Id="rId29" Type="http://schemas.openxmlformats.org/officeDocument/2006/relationships/image" Target="../media/image321.png"/><Relationship Id="rId30" Type="http://schemas.openxmlformats.org/officeDocument/2006/relationships/image" Target="../media/image322.png"/><Relationship Id="rId31" Type="http://schemas.openxmlformats.org/officeDocument/2006/relationships/image" Target="../media/image323.png"/><Relationship Id="rId32" Type="http://schemas.openxmlformats.org/officeDocument/2006/relationships/image" Target="../media/image324.png"/><Relationship Id="rId33" Type="http://schemas.openxmlformats.org/officeDocument/2006/relationships/image" Target="../media/image325.png"/><Relationship Id="rId34" Type="http://schemas.openxmlformats.org/officeDocument/2006/relationships/image" Target="../media/image32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Relationship Id="rId6" Type="http://schemas.openxmlformats.org/officeDocument/2006/relationships/image" Target="../media/image331.png"/><Relationship Id="rId7" Type="http://schemas.openxmlformats.org/officeDocument/2006/relationships/image" Target="../media/image332.png"/><Relationship Id="rId8" Type="http://schemas.openxmlformats.org/officeDocument/2006/relationships/image" Target="../media/image333.png"/><Relationship Id="rId9" Type="http://schemas.openxmlformats.org/officeDocument/2006/relationships/image" Target="../media/image334.png"/><Relationship Id="rId10" Type="http://schemas.openxmlformats.org/officeDocument/2006/relationships/image" Target="../media/image335.png"/><Relationship Id="rId11" Type="http://schemas.openxmlformats.org/officeDocument/2006/relationships/image" Target="../media/image336.png"/><Relationship Id="rId12" Type="http://schemas.openxmlformats.org/officeDocument/2006/relationships/image" Target="../media/image337.png"/><Relationship Id="rId13" Type="http://schemas.openxmlformats.org/officeDocument/2006/relationships/image" Target="../media/image338.png"/><Relationship Id="rId14" Type="http://schemas.openxmlformats.org/officeDocument/2006/relationships/image" Target="../media/image339.png"/><Relationship Id="rId15" Type="http://schemas.openxmlformats.org/officeDocument/2006/relationships/image" Target="../media/image340.png"/><Relationship Id="rId16" Type="http://schemas.openxmlformats.org/officeDocument/2006/relationships/image" Target="../media/image341.png"/><Relationship Id="rId17" Type="http://schemas.openxmlformats.org/officeDocument/2006/relationships/image" Target="../media/image342.png"/><Relationship Id="rId18" Type="http://schemas.openxmlformats.org/officeDocument/2006/relationships/image" Target="../media/image343.png"/><Relationship Id="rId19" Type="http://schemas.openxmlformats.org/officeDocument/2006/relationships/image" Target="../media/image344.png"/><Relationship Id="rId20" Type="http://schemas.openxmlformats.org/officeDocument/2006/relationships/image" Target="../media/image345.png"/><Relationship Id="rId21" Type="http://schemas.openxmlformats.org/officeDocument/2006/relationships/image" Target="../media/image346.png"/><Relationship Id="rId22" Type="http://schemas.openxmlformats.org/officeDocument/2006/relationships/image" Target="../media/image347.png"/><Relationship Id="rId23" Type="http://schemas.openxmlformats.org/officeDocument/2006/relationships/image" Target="../media/image34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Relationship Id="rId17" Type="http://schemas.openxmlformats.org/officeDocument/2006/relationships/image" Target="../media/image364.png"/><Relationship Id="rId18" Type="http://schemas.openxmlformats.org/officeDocument/2006/relationships/image" Target="../media/image365.png"/><Relationship Id="rId19" Type="http://schemas.openxmlformats.org/officeDocument/2006/relationships/image" Target="../media/image366.png"/><Relationship Id="rId20" Type="http://schemas.openxmlformats.org/officeDocument/2006/relationships/image" Target="../media/image367.png"/><Relationship Id="rId21" Type="http://schemas.openxmlformats.org/officeDocument/2006/relationships/image" Target="../media/image368.png"/><Relationship Id="rId22" Type="http://schemas.openxmlformats.org/officeDocument/2006/relationships/image" Target="../media/image369.png"/><Relationship Id="rId23" Type="http://schemas.openxmlformats.org/officeDocument/2006/relationships/image" Target="../media/image370.png"/><Relationship Id="rId24" Type="http://schemas.openxmlformats.org/officeDocument/2006/relationships/image" Target="../media/image371.png"/><Relationship Id="rId25" Type="http://schemas.openxmlformats.org/officeDocument/2006/relationships/image" Target="../media/image372.png"/><Relationship Id="rId26" Type="http://schemas.openxmlformats.org/officeDocument/2006/relationships/image" Target="../media/image373.png"/><Relationship Id="rId27" Type="http://schemas.openxmlformats.org/officeDocument/2006/relationships/image" Target="../media/image374.png"/><Relationship Id="rId28" Type="http://schemas.openxmlformats.org/officeDocument/2006/relationships/image" Target="../media/image3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png"/><Relationship Id="rId7" Type="http://schemas.openxmlformats.org/officeDocument/2006/relationships/image" Target="../media/image381.png"/><Relationship Id="rId8" Type="http://schemas.openxmlformats.org/officeDocument/2006/relationships/image" Target="../media/image382.png"/><Relationship Id="rId9" Type="http://schemas.openxmlformats.org/officeDocument/2006/relationships/image" Target="../media/image383.png"/><Relationship Id="rId10" Type="http://schemas.openxmlformats.org/officeDocument/2006/relationships/image" Target="../media/image384.png"/><Relationship Id="rId11" Type="http://schemas.openxmlformats.org/officeDocument/2006/relationships/image" Target="../media/image385.png"/><Relationship Id="rId12" Type="http://schemas.openxmlformats.org/officeDocument/2006/relationships/image" Target="../media/image386.png"/><Relationship Id="rId13" Type="http://schemas.openxmlformats.org/officeDocument/2006/relationships/image" Target="../media/image38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4.png"/><Relationship Id="rId3" Type="http://schemas.openxmlformats.org/officeDocument/2006/relationships/image" Target="../media/image395.png"/><Relationship Id="rId4" Type="http://schemas.openxmlformats.org/officeDocument/2006/relationships/image" Target="../media/image396.png"/><Relationship Id="rId5" Type="http://schemas.openxmlformats.org/officeDocument/2006/relationships/image" Target="../media/image397.png"/><Relationship Id="rId6" Type="http://schemas.openxmlformats.org/officeDocument/2006/relationships/image" Target="../media/image398.png"/><Relationship Id="rId7" Type="http://schemas.openxmlformats.org/officeDocument/2006/relationships/image" Target="../media/image399.png"/><Relationship Id="rId8" Type="http://schemas.openxmlformats.org/officeDocument/2006/relationships/image" Target="../media/image4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image" Target="../media/image47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50.png"/><Relationship Id="rId20" Type="http://schemas.openxmlformats.org/officeDocument/2006/relationships/image" Target="../media/image51.png"/><Relationship Id="rId21" Type="http://schemas.openxmlformats.org/officeDocument/2006/relationships/image" Target="../media/image52.png"/><Relationship Id="rId22" Type="http://schemas.openxmlformats.org/officeDocument/2006/relationships/image" Target="../media/image53.png"/><Relationship Id="rId23" Type="http://schemas.openxmlformats.org/officeDocument/2006/relationships/image" Target="../media/image54.png"/><Relationship Id="rId24" Type="http://schemas.openxmlformats.org/officeDocument/2006/relationships/image" Target="../media/image55.png"/><Relationship Id="rId25" Type="http://schemas.openxmlformats.org/officeDocument/2006/relationships/image" Target="../media/image56.png"/><Relationship Id="rId26" Type="http://schemas.openxmlformats.org/officeDocument/2006/relationships/image" Target="../media/image57.png"/><Relationship Id="rId27" Type="http://schemas.openxmlformats.org/officeDocument/2006/relationships/image" Target="../media/image58.png"/><Relationship Id="rId28" Type="http://schemas.openxmlformats.org/officeDocument/2006/relationships/image" Target="../media/image59.png"/><Relationship Id="rId29" Type="http://schemas.openxmlformats.org/officeDocument/2006/relationships/image" Target="../media/image60.png"/><Relationship Id="rId30" Type="http://schemas.openxmlformats.org/officeDocument/2006/relationships/image" Target="../media/image61.png"/><Relationship Id="rId31" Type="http://schemas.openxmlformats.org/officeDocument/2006/relationships/image" Target="../media/image62.png"/><Relationship Id="rId32" Type="http://schemas.openxmlformats.org/officeDocument/2006/relationships/image" Target="../media/image63.png"/><Relationship Id="rId33" Type="http://schemas.openxmlformats.org/officeDocument/2006/relationships/image" Target="../media/image64.png"/><Relationship Id="rId34" Type="http://schemas.openxmlformats.org/officeDocument/2006/relationships/image" Target="../media/image65.png"/><Relationship Id="rId35" Type="http://schemas.openxmlformats.org/officeDocument/2006/relationships/image" Target="../media/image66.png"/><Relationship Id="rId36" Type="http://schemas.openxmlformats.org/officeDocument/2006/relationships/image" Target="../media/image67.png"/><Relationship Id="rId37" Type="http://schemas.openxmlformats.org/officeDocument/2006/relationships/image" Target="../media/image6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Relationship Id="rId35" Type="http://schemas.openxmlformats.org/officeDocument/2006/relationships/image" Target="../media/image102.png"/><Relationship Id="rId36" Type="http://schemas.openxmlformats.org/officeDocument/2006/relationships/image" Target="../media/image103.png"/><Relationship Id="rId37" Type="http://schemas.openxmlformats.org/officeDocument/2006/relationships/image" Target="../media/image104.png"/><Relationship Id="rId38" Type="http://schemas.openxmlformats.org/officeDocument/2006/relationships/image" Target="../media/image105.png"/><Relationship Id="rId39" Type="http://schemas.openxmlformats.org/officeDocument/2006/relationships/image" Target="../media/image106.png"/><Relationship Id="rId40" Type="http://schemas.openxmlformats.org/officeDocument/2006/relationships/image" Target="../media/image107.png"/><Relationship Id="rId41" Type="http://schemas.openxmlformats.org/officeDocument/2006/relationships/image" Target="../media/image108.png"/><Relationship Id="rId42" Type="http://schemas.openxmlformats.org/officeDocument/2006/relationships/image" Target="../media/image109.png"/><Relationship Id="rId43" Type="http://schemas.openxmlformats.org/officeDocument/2006/relationships/image" Target="../media/image110.png"/><Relationship Id="rId44" Type="http://schemas.openxmlformats.org/officeDocument/2006/relationships/image" Target="../media/image111.png"/><Relationship Id="rId45" Type="http://schemas.openxmlformats.org/officeDocument/2006/relationships/image" Target="../media/image112.png"/><Relationship Id="rId46" Type="http://schemas.openxmlformats.org/officeDocument/2006/relationships/image" Target="../media/image113.png"/><Relationship Id="rId47" Type="http://schemas.openxmlformats.org/officeDocument/2006/relationships/image" Target="../media/image114.png"/><Relationship Id="rId48" Type="http://schemas.openxmlformats.org/officeDocument/2006/relationships/image" Target="../media/image115.png"/><Relationship Id="rId49" Type="http://schemas.openxmlformats.org/officeDocument/2006/relationships/image" Target="../media/image116.png"/><Relationship Id="rId50" Type="http://schemas.openxmlformats.org/officeDocument/2006/relationships/image" Target="../media/image117.png"/><Relationship Id="rId51" Type="http://schemas.openxmlformats.org/officeDocument/2006/relationships/image" Target="../media/image118.png"/><Relationship Id="rId52" Type="http://schemas.openxmlformats.org/officeDocument/2006/relationships/image" Target="../media/image119.png"/><Relationship Id="rId53" Type="http://schemas.openxmlformats.org/officeDocument/2006/relationships/image" Target="../media/image120.png"/><Relationship Id="rId54" Type="http://schemas.openxmlformats.org/officeDocument/2006/relationships/image" Target="../media/image121.png"/><Relationship Id="rId55" Type="http://schemas.openxmlformats.org/officeDocument/2006/relationships/image" Target="../media/image122.png"/><Relationship Id="rId56" Type="http://schemas.openxmlformats.org/officeDocument/2006/relationships/image" Target="../media/image123.png"/><Relationship Id="rId57" Type="http://schemas.openxmlformats.org/officeDocument/2006/relationships/image" Target="../media/image12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20" Type="http://schemas.openxmlformats.org/officeDocument/2006/relationships/image" Target="../media/image155.png"/><Relationship Id="rId21" Type="http://schemas.openxmlformats.org/officeDocument/2006/relationships/image" Target="../media/image156.png"/><Relationship Id="rId22" Type="http://schemas.openxmlformats.org/officeDocument/2006/relationships/image" Target="../media/image157.png"/><Relationship Id="rId23" Type="http://schemas.openxmlformats.org/officeDocument/2006/relationships/image" Target="../media/image158.png"/><Relationship Id="rId24" Type="http://schemas.openxmlformats.org/officeDocument/2006/relationships/image" Target="../media/image159.png"/><Relationship Id="rId25" Type="http://schemas.openxmlformats.org/officeDocument/2006/relationships/image" Target="../media/image160.png"/><Relationship Id="rId26" Type="http://schemas.openxmlformats.org/officeDocument/2006/relationships/image" Target="../media/image161.png"/><Relationship Id="rId27" Type="http://schemas.openxmlformats.org/officeDocument/2006/relationships/image" Target="../media/image162.png"/><Relationship Id="rId28" Type="http://schemas.openxmlformats.org/officeDocument/2006/relationships/image" Target="../media/image1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70.png"/><Relationship Id="rId9" Type="http://schemas.openxmlformats.org/officeDocument/2006/relationships/image" Target="../media/image171.png"/><Relationship Id="rId10" Type="http://schemas.openxmlformats.org/officeDocument/2006/relationships/image" Target="../media/image172.png"/><Relationship Id="rId11" Type="http://schemas.openxmlformats.org/officeDocument/2006/relationships/image" Target="../media/image173.png"/><Relationship Id="rId12" Type="http://schemas.openxmlformats.org/officeDocument/2006/relationships/image" Target="../media/image174.png"/><Relationship Id="rId13" Type="http://schemas.openxmlformats.org/officeDocument/2006/relationships/image" Target="../media/image175.png"/><Relationship Id="rId14" Type="http://schemas.openxmlformats.org/officeDocument/2006/relationships/image" Target="../media/image176.png"/><Relationship Id="rId15" Type="http://schemas.openxmlformats.org/officeDocument/2006/relationships/image" Target="../media/image177.png"/><Relationship Id="rId16" Type="http://schemas.openxmlformats.org/officeDocument/2006/relationships/image" Target="../media/image178.png"/><Relationship Id="rId17" Type="http://schemas.openxmlformats.org/officeDocument/2006/relationships/image" Target="../media/image179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20" Type="http://schemas.openxmlformats.org/officeDocument/2006/relationships/image" Target="../media/image182.png"/><Relationship Id="rId21" Type="http://schemas.openxmlformats.org/officeDocument/2006/relationships/image" Target="../media/image183.png"/><Relationship Id="rId22" Type="http://schemas.openxmlformats.org/officeDocument/2006/relationships/image" Target="../media/image18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Relationship Id="rId28" Type="http://schemas.openxmlformats.org/officeDocument/2006/relationships/image" Target="../media/image2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838095" cy="10285714"/>
            <a:chOff x="0" y="0"/>
            <a:chExt cx="68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8858" y="9659810"/>
            <a:ext cx="2014500" cy="33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6191" y="7796877"/>
            <a:ext cx="9328547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6667" y="5729377"/>
            <a:ext cx="9206645" cy="1638095"/>
            <a:chOff x="8066667" y="5729377"/>
            <a:chExt cx="9206645" cy="16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066667" y="5729377"/>
              <a:ext cx="9206645" cy="1638095"/>
              <a:chOff x="8066667" y="5729377"/>
              <a:chExt cx="9206645" cy="1638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6667" y="5729377"/>
                <a:ext cx="9206645" cy="163809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5229" y="5962724"/>
              <a:ext cx="8651425" cy="12399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6191" y="3877163"/>
            <a:ext cx="9328547" cy="15440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9460" y="1945141"/>
            <a:ext cx="1326981" cy="5790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3813" y="698518"/>
            <a:ext cx="6309450" cy="17370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2857" y="892800"/>
            <a:ext cx="2285714" cy="156024"/>
            <a:chOff x="7942857" y="892800"/>
            <a:chExt cx="2285714" cy="156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2857" y="892800"/>
              <a:ext cx="2285714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04928" y="3719763"/>
            <a:ext cx="6414680" cy="536806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01395" y="4512052"/>
            <a:ext cx="563482" cy="4093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801395" y="7064433"/>
            <a:ext cx="563482" cy="4093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40157" y="7577852"/>
            <a:ext cx="563482" cy="4093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840157" y="6100376"/>
            <a:ext cx="563482" cy="4093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61967" y="7335528"/>
            <a:ext cx="563482" cy="4093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61967" y="8224043"/>
            <a:ext cx="563482" cy="4093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44633" y="4581761"/>
            <a:ext cx="4158269" cy="133260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62994" y="3452439"/>
            <a:ext cx="1210890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881119" y="3469543"/>
            <a:ext cx="2785405" cy="250220"/>
            <a:chOff x="10881119" y="3469543"/>
            <a:chExt cx="2785405" cy="25022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881119" y="3469543"/>
              <a:ext cx="250220" cy="250220"/>
              <a:chOff x="10881119" y="3469543"/>
              <a:chExt cx="250220" cy="25022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81119" y="3469543"/>
                <a:ext cx="250220" cy="250220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41952" y="3449610"/>
              <a:ext cx="1122105" cy="33776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2335596" y="3469543"/>
              <a:ext cx="250220" cy="250220"/>
              <a:chOff x="12335596" y="3469543"/>
              <a:chExt cx="250220" cy="2502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35596" y="3469543"/>
                <a:ext cx="250220" cy="25022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620809" y="3449610"/>
              <a:ext cx="1122105" cy="33776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6210" y="6905429"/>
            <a:ext cx="8947597" cy="20012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2401" y="6446763"/>
            <a:ext cx="2101543" cy="4342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3374305"/>
            <a:ext cx="9752381" cy="2454418"/>
            <a:chOff x="0" y="3374305"/>
            <a:chExt cx="9752381" cy="245441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3374305"/>
              <a:ext cx="9752381" cy="245441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0973" y="1945144"/>
            <a:ext cx="1325488" cy="57903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1927" y="698518"/>
            <a:ext cx="11972916" cy="17370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706764"/>
            <a:ext cx="18285714" cy="6578950"/>
            <a:chOff x="0" y="3706764"/>
            <a:chExt cx="18285714" cy="65789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06764"/>
              <a:ext cx="18285714" cy="65789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3788" y="5170203"/>
            <a:ext cx="7104762" cy="409523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4191" y="5018149"/>
            <a:ext cx="1195195" cy="289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3788" y="5031448"/>
            <a:ext cx="2536766" cy="207452"/>
            <a:chOff x="10263788" y="5031448"/>
            <a:chExt cx="2536766" cy="2074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987794" y="5031448"/>
              <a:ext cx="801830" cy="207452"/>
              <a:chOff x="10987794" y="5031448"/>
              <a:chExt cx="801830" cy="20745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987794" y="5031448"/>
                <a:ext cx="207452" cy="207452"/>
                <a:chOff x="10987794" y="5031448"/>
                <a:chExt cx="207452" cy="207452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987794" y="5031448"/>
                  <a:ext cx="207452" cy="207452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203311" y="5013272"/>
                <a:ext cx="643032" cy="28951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56254" y="5031448"/>
              <a:ext cx="944300" cy="207452"/>
              <a:chOff x="11856254" y="5031448"/>
              <a:chExt cx="944300" cy="20745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856254" y="5031448"/>
                <a:ext cx="207452" cy="207452"/>
                <a:chOff x="11856254" y="5031448"/>
                <a:chExt cx="207452" cy="20745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1856254" y="5031448"/>
                  <a:ext cx="207452" cy="207452"/>
                </a:xfrm>
                <a:prstGeom prst="rect">
                  <a:avLst/>
                </a:prstGeom>
              </p:spPr>
            </p:pic>
          </p:grpSp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91983" y="5013272"/>
                <a:ext cx="780171" cy="28951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263788" y="5031448"/>
              <a:ext cx="657375" cy="207452"/>
              <a:chOff x="10263788" y="5031448"/>
              <a:chExt cx="657375" cy="207452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263788" y="5031448"/>
                <a:ext cx="207452" cy="207452"/>
                <a:chOff x="10263788" y="5031448"/>
                <a:chExt cx="207452" cy="20745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263788" y="5031448"/>
                  <a:ext cx="207452" cy="20745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479259" y="5013027"/>
                <a:ext cx="505893" cy="289517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0263810" y="4283795"/>
            <a:ext cx="1837723" cy="372268"/>
            <a:chOff x="10263810" y="4283795"/>
            <a:chExt cx="1837723" cy="37226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263810" y="4283795"/>
              <a:ext cx="1837723" cy="372268"/>
              <a:chOff x="10263810" y="4283795"/>
              <a:chExt cx="1837723" cy="37226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263810" y="4283795"/>
                <a:ext cx="1837723" cy="372268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86477" y="4287077"/>
              <a:ext cx="1326846" cy="43427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9067" y="5170203"/>
            <a:ext cx="7108145" cy="409523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870628" y="5287542"/>
            <a:ext cx="563482" cy="409376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54533" y="7124524"/>
            <a:ext cx="563482" cy="40937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63390" y="6477686"/>
            <a:ext cx="563482" cy="40937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903676" y="7399848"/>
            <a:ext cx="563482" cy="40937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6723" y="6953486"/>
            <a:ext cx="563482" cy="40937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36533" y="7855982"/>
            <a:ext cx="563482" cy="4093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932382" y="5795122"/>
            <a:ext cx="1894950" cy="1019922"/>
            <a:chOff x="4932382" y="5795122"/>
            <a:chExt cx="1894950" cy="101992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00000">
              <a:off x="4932382" y="5795122"/>
              <a:ext cx="1894950" cy="101992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5520" y="5528587"/>
            <a:ext cx="2326793" cy="787282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6853805" y="5018149"/>
            <a:ext cx="1195195" cy="28951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9067" y="5031448"/>
            <a:ext cx="1834334" cy="207452"/>
            <a:chOff x="879067" y="5031448"/>
            <a:chExt cx="1834334" cy="20745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79067" y="5031448"/>
              <a:ext cx="207452" cy="207452"/>
              <a:chOff x="879067" y="5031448"/>
              <a:chExt cx="207452" cy="207452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79067" y="5031448"/>
                <a:ext cx="207452" cy="207452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4584" y="5014173"/>
              <a:ext cx="643032" cy="28951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769101" y="5031448"/>
              <a:ext cx="207452" cy="207452"/>
              <a:chOff x="1769101" y="5031448"/>
              <a:chExt cx="207452" cy="20745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769101" y="5031448"/>
                <a:ext cx="207452" cy="207452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4830" y="5014173"/>
              <a:ext cx="780171" cy="28951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6368" y="4283795"/>
            <a:ext cx="1837723" cy="372268"/>
            <a:chOff x="866368" y="4283795"/>
            <a:chExt cx="1837723" cy="37226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6368" y="4283795"/>
              <a:ext cx="1837723" cy="37226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321771" y="4287077"/>
            <a:ext cx="994115" cy="43427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48591" y="2772401"/>
            <a:ext cx="10215116" cy="766965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833353" y="1945144"/>
            <a:ext cx="1325488" cy="579034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41927" y="698518"/>
            <a:ext cx="11972916" cy="173709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440776" y="5199007"/>
            <a:ext cx="4304762" cy="156024"/>
            <a:chOff x="11440776" y="5199007"/>
            <a:chExt cx="4304762" cy="1560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440776" y="5199007"/>
              <a:ext cx="4304762" cy="156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5237" y="5199007"/>
            <a:ext cx="4304762" cy="156024"/>
            <a:chOff x="6995237" y="5199007"/>
            <a:chExt cx="4304762" cy="156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6995237" y="5199007"/>
              <a:ext cx="4304762" cy="156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49698" y="5199007"/>
            <a:ext cx="4304762" cy="156024"/>
            <a:chOff x="2549698" y="5199007"/>
            <a:chExt cx="4304762" cy="1560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2549698" y="5199007"/>
              <a:ext cx="4304762" cy="1560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60125" y="8351448"/>
            <a:ext cx="9285856" cy="7669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42046" y="7747638"/>
            <a:ext cx="1042362" cy="18285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07697" y="8004765"/>
            <a:ext cx="2086183" cy="14475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31287" y="7842876"/>
            <a:ext cx="1048762" cy="1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263333" y="3043425"/>
            <a:ext cx="3105247" cy="4480521"/>
            <a:chOff x="14263333" y="3043425"/>
            <a:chExt cx="3105247" cy="44805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278364" y="3043425"/>
              <a:ext cx="3075124" cy="3489908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435429" y="6584763"/>
              <a:ext cx="1979235" cy="434275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36667" y="6986182"/>
              <a:ext cx="3203795" cy="604429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96986" y="4391186"/>
              <a:ext cx="1165335" cy="9134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17810" y="3043425"/>
            <a:ext cx="3105247" cy="4458299"/>
            <a:chOff x="9817810" y="3043425"/>
            <a:chExt cx="3105247" cy="445829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32825" y="3043425"/>
              <a:ext cx="3075124" cy="3489908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9935" y="6584763"/>
              <a:ext cx="2131440" cy="434275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91144" y="6986182"/>
              <a:ext cx="3203795" cy="60442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1396" y="4391186"/>
              <a:ext cx="1169713" cy="9134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72229" y="3043425"/>
            <a:ext cx="3105247" cy="4480521"/>
            <a:chOff x="5372229" y="3043425"/>
            <a:chExt cx="3105247" cy="44805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387286" y="3043425"/>
              <a:ext cx="3075124" cy="3489908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44364" y="6584763"/>
              <a:ext cx="2177022" cy="43427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45563" y="6986182"/>
              <a:ext cx="3203795" cy="60442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5881" y="4391187"/>
              <a:ext cx="1387279" cy="9134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6686" y="3043425"/>
            <a:ext cx="3105247" cy="4480521"/>
            <a:chOff x="926686" y="3043425"/>
            <a:chExt cx="3105247" cy="44805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1747" y="3043425"/>
              <a:ext cx="3075124" cy="348990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98821" y="6584763"/>
              <a:ext cx="2237277" cy="434275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00020" y="6986182"/>
              <a:ext cx="3203795" cy="604429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60340" y="4375424"/>
              <a:ext cx="1387279" cy="91345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9068" y="1945144"/>
            <a:ext cx="2158150" cy="57903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1927" y="698518"/>
            <a:ext cx="6594461" cy="17370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38858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21926" y="4546466"/>
            <a:ext cx="12543597" cy="1182296"/>
            <a:chOff x="2821926" y="4546466"/>
            <a:chExt cx="12543597" cy="118229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821926" y="5123528"/>
              <a:ext cx="6320931" cy="498480"/>
              <a:chOff x="2821926" y="5123528"/>
              <a:chExt cx="6320931" cy="49848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21926" y="5123528"/>
                <a:ext cx="6320931" cy="49848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44593" y="5123528"/>
              <a:ext cx="6320931" cy="498480"/>
              <a:chOff x="9044593" y="5123528"/>
              <a:chExt cx="6320931" cy="49848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044593" y="5123528"/>
                <a:ext cx="6320931" cy="49848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721104" y="5382987"/>
              <a:ext cx="596109" cy="95441"/>
              <a:chOff x="6721104" y="5382987"/>
              <a:chExt cx="596109" cy="9544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721104" y="5382987"/>
                <a:ext cx="596109" cy="9544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952250" y="5382987"/>
              <a:ext cx="596109" cy="95441"/>
              <a:chOff x="10952250" y="5382987"/>
              <a:chExt cx="596109" cy="9544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0952250" y="5382987"/>
                <a:ext cx="596109" cy="954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43543" y="4796800"/>
              <a:ext cx="596109" cy="95441"/>
              <a:chOff x="8943543" y="4796800"/>
              <a:chExt cx="596109" cy="9544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5400000">
                <a:off x="8943543" y="4796800"/>
                <a:ext cx="596109" cy="9544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583389" y="6124475"/>
            <a:ext cx="3619048" cy="2481038"/>
            <a:chOff x="13583389" y="6124475"/>
            <a:chExt cx="3619048" cy="24810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83389" y="6124475"/>
              <a:ext cx="3619048" cy="24810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750141" y="5481703"/>
            <a:ext cx="1285543" cy="1285543"/>
            <a:chOff x="14750141" y="5481703"/>
            <a:chExt cx="1285543" cy="12855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50141" y="5481703"/>
              <a:ext cx="1285543" cy="12855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57013" y="5739133"/>
            <a:ext cx="871798" cy="770684"/>
            <a:chOff x="14957013" y="5739133"/>
            <a:chExt cx="871798" cy="7706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7013" y="5739133"/>
              <a:ext cx="871798" cy="77068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87199" y="6923439"/>
            <a:ext cx="2404464" cy="43427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02001" y="7376448"/>
            <a:ext cx="3003711" cy="9752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93060" y="6124475"/>
            <a:ext cx="3619048" cy="2481038"/>
            <a:chOff x="9393060" y="6124475"/>
            <a:chExt cx="3619048" cy="24810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3060" y="6124475"/>
              <a:ext cx="3619048" cy="24810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559812" y="5481703"/>
            <a:ext cx="1285543" cy="1285543"/>
            <a:chOff x="10559812" y="5481703"/>
            <a:chExt cx="1285543" cy="12855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59812" y="5481703"/>
              <a:ext cx="1285543" cy="12855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778944" y="5674627"/>
            <a:ext cx="847280" cy="899696"/>
            <a:chOff x="10778944" y="5674627"/>
            <a:chExt cx="847280" cy="8996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78944" y="5674627"/>
              <a:ext cx="847280" cy="899696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96870" y="6923439"/>
            <a:ext cx="2207349" cy="43427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11620" y="7376448"/>
            <a:ext cx="3003711" cy="9752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02731" y="6124475"/>
            <a:ext cx="3619048" cy="2481038"/>
            <a:chOff x="5202731" y="6124475"/>
            <a:chExt cx="3619048" cy="248103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02731" y="6124475"/>
              <a:ext cx="3619048" cy="24810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69483" y="5481703"/>
            <a:ext cx="1285543" cy="1285543"/>
            <a:chOff x="6369483" y="5481703"/>
            <a:chExt cx="1285543" cy="12855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69483" y="5481703"/>
              <a:ext cx="1285543" cy="128554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66654" y="5632212"/>
            <a:ext cx="491201" cy="984525"/>
            <a:chOff x="6766654" y="5632212"/>
            <a:chExt cx="491201" cy="98452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66654" y="5632212"/>
              <a:ext cx="491201" cy="98452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06542" y="6923438"/>
            <a:ext cx="2533485" cy="434275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421315" y="7376448"/>
            <a:ext cx="3003711" cy="9752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657143" y="4135031"/>
            <a:ext cx="2971429" cy="548642"/>
            <a:chOff x="7657143" y="4135031"/>
            <a:chExt cx="2971429" cy="54864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657143" y="4135031"/>
              <a:ext cx="2971429" cy="548642"/>
              <a:chOff x="7657143" y="4135031"/>
              <a:chExt cx="2971429" cy="54864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57143" y="4135031"/>
                <a:ext cx="2971429" cy="548642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13334" y="4205382"/>
              <a:ext cx="2414296" cy="4342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12403" y="6124475"/>
            <a:ext cx="3619048" cy="2481038"/>
            <a:chOff x="1012403" y="6124475"/>
            <a:chExt cx="3619048" cy="248103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2403" y="6124475"/>
              <a:ext cx="3619048" cy="248103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179155" y="5481703"/>
            <a:ext cx="1285543" cy="1285543"/>
            <a:chOff x="2179155" y="5481703"/>
            <a:chExt cx="1285543" cy="128554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79155" y="5481703"/>
              <a:ext cx="1285543" cy="128554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424361" y="5718677"/>
            <a:ext cx="803364" cy="803364"/>
            <a:chOff x="2424361" y="5718677"/>
            <a:chExt cx="803364" cy="803364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424361" y="5718677"/>
              <a:ext cx="803364" cy="803364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9072" y="6866298"/>
            <a:ext cx="2335072" cy="66284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230982" y="7376448"/>
            <a:ext cx="3003711" cy="9752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863430" y="2772401"/>
            <a:ext cx="9475615" cy="1102195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16081" y="1945144"/>
            <a:ext cx="1328474" cy="579034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41927" y="698518"/>
            <a:ext cx="9643259" cy="173709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8858" y="9659810"/>
            <a:ext cx="2014500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88757" y="3911365"/>
            <a:ext cx="4094851" cy="2649259"/>
            <a:chOff x="4988757" y="3911365"/>
            <a:chExt cx="4094851" cy="264925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8757" y="3911365"/>
              <a:ext cx="4094851" cy="26492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83609" y="6562143"/>
            <a:ext cx="4094851" cy="2649259"/>
            <a:chOff x="9083609" y="6562143"/>
            <a:chExt cx="4094851" cy="26492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83609" y="6562143"/>
              <a:ext cx="4094851" cy="26492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78460" y="3911365"/>
            <a:ext cx="4094851" cy="2649259"/>
            <a:chOff x="13178460" y="3911365"/>
            <a:chExt cx="4094851" cy="26492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78460" y="3911365"/>
              <a:ext cx="4094851" cy="26492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3906" y="6562143"/>
            <a:ext cx="4094851" cy="2649259"/>
            <a:chOff x="893906" y="6562143"/>
            <a:chExt cx="4094851" cy="264925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3906" y="6562143"/>
              <a:ext cx="4094851" cy="26492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78460" y="6562143"/>
            <a:ext cx="4094851" cy="2649259"/>
            <a:chOff x="13178460" y="6562143"/>
            <a:chExt cx="4094851" cy="26492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78460" y="6562143"/>
              <a:ext cx="4094851" cy="264925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46572" y="4868734"/>
            <a:ext cx="3210844" cy="94219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81812" y="4314936"/>
            <a:ext cx="1918585" cy="6628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51715" y="7519515"/>
            <a:ext cx="3210844" cy="9421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86955" y="6965717"/>
            <a:ext cx="1854747" cy="66284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83609" y="3911365"/>
            <a:ext cx="4094851" cy="2649259"/>
            <a:chOff x="9083609" y="3911365"/>
            <a:chExt cx="4094851" cy="26492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83609" y="3911365"/>
              <a:ext cx="4094851" cy="26492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988757" y="6562143"/>
            <a:ext cx="4094851" cy="2649259"/>
            <a:chOff x="4988757" y="6562143"/>
            <a:chExt cx="4094851" cy="26492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88757" y="6562143"/>
              <a:ext cx="4094851" cy="26492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56896" y="4868734"/>
            <a:ext cx="3210844" cy="9421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92136" y="4314936"/>
            <a:ext cx="1858107" cy="66284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039" y="7519515"/>
            <a:ext cx="3210844" cy="94219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7278" y="6965717"/>
            <a:ext cx="1888346" cy="66284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93906" y="3911365"/>
            <a:ext cx="4094851" cy="2649259"/>
            <a:chOff x="893906" y="3911365"/>
            <a:chExt cx="4094851" cy="26492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3906" y="3911365"/>
              <a:ext cx="4094851" cy="26492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3430" y="2772401"/>
            <a:ext cx="16430432" cy="76696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19068" y="1945144"/>
            <a:ext cx="1507073" cy="57903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9608" y="698518"/>
            <a:ext cx="10222727" cy="17481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524" y="1990380"/>
            <a:ext cx="12339543" cy="12527455"/>
            <a:chOff x="5482524" y="1990380"/>
            <a:chExt cx="12339543" cy="125274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524" y="1990380"/>
              <a:ext cx="12339543" cy="125274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91144" y="9659810"/>
            <a:ext cx="2014500" cy="33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07773" y="6405581"/>
            <a:ext cx="2320931" cy="1039984"/>
            <a:chOff x="4007773" y="6405581"/>
            <a:chExt cx="2320931" cy="10399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3491" y="6371299"/>
              <a:ext cx="736073" cy="49484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4917" y="6820818"/>
              <a:ext cx="1418948" cy="693316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4007776" y="6739293"/>
              <a:ext cx="2285714" cy="76190"/>
              <a:chOff x="4007776" y="6739293"/>
              <a:chExt cx="2285714" cy="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07776" y="6739293"/>
                <a:ext cx="2285714" cy="7619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8504" y="6371296"/>
              <a:ext cx="1312631" cy="494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07773" y="4983048"/>
            <a:ext cx="2320931" cy="1039988"/>
            <a:chOff x="4007773" y="4983048"/>
            <a:chExt cx="2320931" cy="10399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3491" y="4948770"/>
              <a:ext cx="736073" cy="4948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4917" y="5398290"/>
              <a:ext cx="1418948" cy="69331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007776" y="5316764"/>
              <a:ext cx="2285714" cy="76190"/>
              <a:chOff x="4007776" y="5316764"/>
              <a:chExt cx="2285714" cy="7619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07776" y="5316764"/>
                <a:ext cx="2285714" cy="7619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08506" y="4948763"/>
              <a:ext cx="1312631" cy="4948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781" y="7855394"/>
            <a:ext cx="2320931" cy="826653"/>
            <a:chOff x="964781" y="7855394"/>
            <a:chExt cx="2320931" cy="8266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0499" y="7821112"/>
              <a:ext cx="736073" cy="49484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924" y="8270629"/>
              <a:ext cx="1418948" cy="495226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964784" y="8189105"/>
              <a:ext cx="2285714" cy="76190"/>
              <a:chOff x="964784" y="8189105"/>
              <a:chExt cx="2285714" cy="7619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64784" y="8189105"/>
                <a:ext cx="2285714" cy="76190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65513" y="7821110"/>
              <a:ext cx="1312631" cy="4948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4781" y="6405581"/>
            <a:ext cx="2320931" cy="1039985"/>
            <a:chOff x="964781" y="6405581"/>
            <a:chExt cx="2320931" cy="10399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0499" y="6371296"/>
              <a:ext cx="736073" cy="494845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1924" y="6820820"/>
              <a:ext cx="1418948" cy="693316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964784" y="6739289"/>
              <a:ext cx="2285714" cy="76190"/>
              <a:chOff x="964784" y="6739289"/>
              <a:chExt cx="2285714" cy="7619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4784" y="6739289"/>
                <a:ext cx="2285714" cy="7619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65515" y="6371296"/>
              <a:ext cx="1312631" cy="4948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781" y="4983052"/>
            <a:ext cx="2320931" cy="1039980"/>
            <a:chOff x="964781" y="4983052"/>
            <a:chExt cx="2320931" cy="103998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0499" y="4948767"/>
              <a:ext cx="736073" cy="494845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1924" y="5398286"/>
              <a:ext cx="1418948" cy="69331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964784" y="5316760"/>
              <a:ext cx="2285714" cy="76190"/>
              <a:chOff x="964784" y="5316760"/>
              <a:chExt cx="2285714" cy="7619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964784" y="5316760"/>
                <a:ext cx="2285714" cy="7619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65511" y="4948767"/>
              <a:ext cx="1312635" cy="49484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5053" y="3412401"/>
            <a:ext cx="4774231" cy="129520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19068" y="1945144"/>
            <a:ext cx="1325488" cy="57903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1927" y="698518"/>
            <a:ext cx="8416004" cy="173709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91144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80929" y="8798839"/>
            <a:ext cx="3836118" cy="38602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82833" y="685736"/>
            <a:ext cx="14857143" cy="1067630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76832" y="3086747"/>
            <a:ext cx="1617427" cy="2895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1266" y="2943258"/>
            <a:ext cx="1587028" cy="43427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749505" y="480423"/>
            <a:ext cx="14857143" cy="114975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44495" y="3086747"/>
            <a:ext cx="1617427" cy="2895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8704" y="2943258"/>
            <a:ext cx="1587252" cy="4342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6678" y="1945144"/>
            <a:ext cx="1934753" cy="5790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927" y="698518"/>
            <a:ext cx="12345941" cy="17370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24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23819" y="8510546"/>
            <a:ext cx="2638076" cy="994262"/>
            <a:chOff x="7823819" y="8510546"/>
            <a:chExt cx="2638076" cy="99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7610" y="8476261"/>
              <a:ext cx="2331370" cy="11314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9534" y="8476262"/>
              <a:ext cx="455737" cy="113140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71906" y="7428991"/>
            <a:ext cx="5454658" cy="797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66667" y="6765742"/>
            <a:ext cx="952381" cy="156024"/>
            <a:chOff x="8666667" y="6765742"/>
            <a:chExt cx="952381" cy="156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6667" y="6765742"/>
              <a:ext cx="952381" cy="15602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922" y="2115546"/>
            <a:ext cx="14535911" cy="37075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095238" y="1559467"/>
            <a:ext cx="2095238" cy="156024"/>
            <a:chOff x="8095238" y="1559467"/>
            <a:chExt cx="2095238" cy="1560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238" y="1559467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48572" y="9644598"/>
            <a:ext cx="7231781" cy="2895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56405" y="8715648"/>
            <a:ext cx="2372905" cy="636971"/>
            <a:chOff x="7956405" y="8715648"/>
            <a:chExt cx="2372905" cy="63697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805500" y="8715648"/>
              <a:ext cx="1523810" cy="636971"/>
              <a:chOff x="8805500" y="8715648"/>
              <a:chExt cx="1523810" cy="63697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782100" y="9045310"/>
                <a:ext cx="1619558" cy="387944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759787" y="8669935"/>
                <a:ext cx="1691386" cy="6597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956405" y="8769080"/>
              <a:ext cx="759336" cy="464673"/>
              <a:chOff x="7956405" y="8769080"/>
              <a:chExt cx="759336" cy="4646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56405" y="8769080"/>
                <a:ext cx="759336" cy="46467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26219" y="7604048"/>
            <a:ext cx="2573193" cy="4342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83814" y="2942424"/>
            <a:ext cx="8962579" cy="2316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7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41084" y="6318354"/>
            <a:ext cx="4865613" cy="176352"/>
            <a:chOff x="7941084" y="6318354"/>
            <a:chExt cx="4865613" cy="1763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7941084" y="6318354"/>
              <a:ext cx="4865613" cy="1763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45484" y="6124174"/>
            <a:ext cx="4477560" cy="176650"/>
            <a:chOff x="11845484" y="6124174"/>
            <a:chExt cx="4477560" cy="1766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845484" y="6124174"/>
              <a:ext cx="4477560" cy="1766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93619" y="6757934"/>
            <a:ext cx="3168680" cy="1626683"/>
            <a:chOff x="14493619" y="6757934"/>
            <a:chExt cx="3168680" cy="16266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7657" y="7188286"/>
              <a:ext cx="1942407" cy="15566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40625" y="6704941"/>
              <a:ext cx="833061" cy="6712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93644" y="4033560"/>
            <a:ext cx="3168656" cy="1627171"/>
            <a:chOff x="14493644" y="4033560"/>
            <a:chExt cx="3168656" cy="16271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87657" y="4464400"/>
              <a:ext cx="2138716" cy="155668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40650" y="3980566"/>
              <a:ext cx="1536590" cy="6712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27284" y="6757934"/>
            <a:ext cx="3168656" cy="1991502"/>
            <a:chOff x="10827284" y="6757934"/>
            <a:chExt cx="3168656" cy="19915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1297" y="7188775"/>
              <a:ext cx="1634180" cy="1935592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74290" y="6704941"/>
              <a:ext cx="1841269" cy="6712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27279" y="3973724"/>
            <a:ext cx="3168656" cy="1669565"/>
            <a:chOff x="10827279" y="3973724"/>
            <a:chExt cx="3168656" cy="16695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87534" y="4470805"/>
              <a:ext cx="1152442" cy="1291719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74290" y="3920730"/>
              <a:ext cx="833061" cy="6712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3090" y="1304966"/>
            <a:ext cx="6721417" cy="21713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838095" cy="10285714"/>
            <a:chOff x="0" y="0"/>
            <a:chExt cx="683809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838095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8858" y="9659810"/>
            <a:ext cx="2014500" cy="33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36191" y="7796877"/>
            <a:ext cx="9328547" cy="8126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66667" y="5729377"/>
            <a:ext cx="9206645" cy="1638095"/>
            <a:chOff x="8066667" y="5729377"/>
            <a:chExt cx="9206645" cy="16380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066667" y="5729377"/>
              <a:ext cx="9206645" cy="1638095"/>
              <a:chOff x="8066667" y="5729377"/>
              <a:chExt cx="9206645" cy="16380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66667" y="5729377"/>
                <a:ext cx="9206645" cy="163809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5229" y="5962724"/>
              <a:ext cx="8651425" cy="12399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36191" y="3877163"/>
            <a:ext cx="9328547" cy="15440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19460" y="1945141"/>
            <a:ext cx="1326981" cy="5790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43813" y="698518"/>
            <a:ext cx="6309450" cy="17370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42857" y="892800"/>
            <a:ext cx="2285714" cy="156024"/>
            <a:chOff x="7942857" y="892800"/>
            <a:chExt cx="2285714" cy="156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42857" y="892800"/>
              <a:ext cx="2285714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41985" y="6007091"/>
            <a:ext cx="16117010" cy="366003"/>
            <a:chOff x="1041985" y="6007091"/>
            <a:chExt cx="16117010" cy="3660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985" y="6007091"/>
              <a:ext cx="16117010" cy="3660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99077" y="5676633"/>
            <a:ext cx="1026920" cy="1026920"/>
            <a:chOff x="14899077" y="5676633"/>
            <a:chExt cx="1026920" cy="10269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99077" y="5676633"/>
              <a:ext cx="1026920" cy="102692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11352" y="5498077"/>
            <a:ext cx="1202371" cy="189083"/>
            <a:chOff x="14811352" y="5498077"/>
            <a:chExt cx="1202371" cy="1890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11352" y="5498077"/>
              <a:ext cx="1202371" cy="1890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76577" y="6741164"/>
            <a:ext cx="1190024" cy="6348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108537" y="5905276"/>
            <a:ext cx="608002" cy="569635"/>
            <a:chOff x="15108537" y="5905276"/>
            <a:chExt cx="608002" cy="5696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08537" y="5905276"/>
              <a:ext cx="608002" cy="56963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0001" y="4128096"/>
            <a:ext cx="3309615" cy="9244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32520" y="3624634"/>
            <a:ext cx="2192640" cy="51300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676515" y="6794088"/>
            <a:ext cx="1202371" cy="189083"/>
            <a:chOff x="11676515" y="6794088"/>
            <a:chExt cx="1202371" cy="1890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200000">
              <a:off x="11676515" y="6794088"/>
              <a:ext cx="1202371" cy="1890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64240" y="5676633"/>
            <a:ext cx="1026920" cy="1026920"/>
            <a:chOff x="11764240" y="5676633"/>
            <a:chExt cx="1026920" cy="10269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4240" y="5676633"/>
              <a:ext cx="1026920" cy="10269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85144" y="7972591"/>
            <a:ext cx="3309615" cy="9244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797706" y="7484690"/>
            <a:ext cx="2770530" cy="5130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895520" y="5899636"/>
            <a:ext cx="764360" cy="580914"/>
            <a:chOff x="11895520" y="5899636"/>
            <a:chExt cx="764360" cy="5809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95520" y="5899636"/>
              <a:ext cx="764360" cy="5809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41762" y="5126098"/>
            <a:ext cx="1194655" cy="63480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29404" y="5676633"/>
            <a:ext cx="1026920" cy="1026920"/>
            <a:chOff x="8629404" y="5676633"/>
            <a:chExt cx="1026920" cy="10269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29404" y="5676633"/>
              <a:ext cx="1026920" cy="102692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41679" y="5498077"/>
            <a:ext cx="1202371" cy="189083"/>
            <a:chOff x="8541679" y="5498077"/>
            <a:chExt cx="1202371" cy="1890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8541679" y="5498077"/>
              <a:ext cx="1202371" cy="1890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406910" y="6741164"/>
            <a:ext cx="1197493" cy="63480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33333" y="5891402"/>
            <a:ext cx="619048" cy="597381"/>
            <a:chOff x="8833333" y="5891402"/>
            <a:chExt cx="619048" cy="5973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33333" y="5891402"/>
              <a:ext cx="619048" cy="59738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250353" y="4128096"/>
            <a:ext cx="3309615" cy="92442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62844" y="3624634"/>
            <a:ext cx="2192640" cy="5130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94567" y="5676633"/>
            <a:ext cx="1026920" cy="1026920"/>
            <a:chOff x="5494567" y="5676633"/>
            <a:chExt cx="1026920" cy="102692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94567" y="5676633"/>
              <a:ext cx="1026920" cy="102692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115515" y="7972591"/>
            <a:ext cx="3309615" cy="92442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28001" y="7484690"/>
            <a:ext cx="2338922" cy="51300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06842" y="6794088"/>
            <a:ext cx="1202371" cy="189083"/>
            <a:chOff x="5406842" y="6794088"/>
            <a:chExt cx="1202371" cy="18908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5406842" y="6794088"/>
              <a:ext cx="1202371" cy="1890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687015" y="5885000"/>
            <a:ext cx="642024" cy="610186"/>
            <a:chOff x="5687015" y="5885000"/>
            <a:chExt cx="642024" cy="6101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87015" y="5885000"/>
              <a:ext cx="642024" cy="6101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272077" y="5126098"/>
            <a:ext cx="1190024" cy="6348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359730" y="5676633"/>
            <a:ext cx="1026920" cy="1026920"/>
            <a:chOff x="2359730" y="5676633"/>
            <a:chExt cx="1026920" cy="102692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359730" y="5676633"/>
              <a:ext cx="1026920" cy="102692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72005" y="5498077"/>
            <a:ext cx="1202371" cy="189083"/>
            <a:chOff x="2272005" y="5498077"/>
            <a:chExt cx="1202371" cy="189083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6200000">
              <a:off x="2272005" y="5498077"/>
              <a:ext cx="1202371" cy="189083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2137240" y="6741164"/>
            <a:ext cx="1196746" cy="63480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45728" y="5906029"/>
            <a:ext cx="654925" cy="568128"/>
            <a:chOff x="2545728" y="5906029"/>
            <a:chExt cx="654925" cy="56812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545728" y="5906029"/>
              <a:ext cx="654925" cy="56812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80677" y="4128096"/>
            <a:ext cx="3309615" cy="92442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93168" y="3629423"/>
            <a:ext cx="2416126" cy="51300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77986" y="1945144"/>
            <a:ext cx="1328474" cy="57903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41927" y="698518"/>
            <a:ext cx="11262319" cy="173709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910478" y="905354"/>
            <a:ext cx="852800" cy="9028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950264" y="3046091"/>
            <a:ext cx="12385187" cy="6047729"/>
            <a:chOff x="2950264" y="3046091"/>
            <a:chExt cx="12385187" cy="60477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853469" y="6304658"/>
              <a:ext cx="2955096" cy="18161"/>
              <a:chOff x="4853469" y="6304658"/>
              <a:chExt cx="2955096" cy="1816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4853469" y="6304658"/>
                <a:ext cx="2955096" cy="18161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476702" y="6938283"/>
              <a:ext cx="1708005" cy="1352090"/>
              <a:chOff x="5476702" y="6938283"/>
              <a:chExt cx="1708005" cy="1352090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476702" y="6938283"/>
                <a:ext cx="1708005" cy="548642"/>
                <a:chOff x="5476702" y="6938283"/>
                <a:chExt cx="1708005" cy="548642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5476702" y="6938283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714793" y="7008636"/>
                <a:ext cx="1194983" cy="434275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5476702" y="7741730"/>
                <a:ext cx="1708005" cy="548642"/>
                <a:chOff x="5476702" y="7741730"/>
                <a:chExt cx="1708005" cy="54864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5476702" y="7741730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80600" y="7812083"/>
                <a:ext cx="1078320" cy="4342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003140" y="6259857"/>
              <a:ext cx="1708005" cy="2833962"/>
              <a:chOff x="8003140" y="6259857"/>
              <a:chExt cx="1708005" cy="2833962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7619048" y="7489151"/>
                <a:ext cx="2476190" cy="17604"/>
                <a:chOff x="7619048" y="7489151"/>
                <a:chExt cx="2476190" cy="17604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 rot="5400000">
                  <a:off x="7619048" y="7489151"/>
                  <a:ext cx="2476190" cy="17604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8003140" y="6938283"/>
                <a:ext cx="1708005" cy="548642"/>
                <a:chOff x="8003140" y="6938283"/>
                <a:chExt cx="1708005" cy="548642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8003140" y="6938283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197538" y="7008636"/>
                <a:ext cx="1238104" cy="434275"/>
              </a:xfrm>
              <a:prstGeom prst="rect">
                <a:avLst/>
              </a:prstGeom>
            </p:spPr>
          </p:pic>
          <p:grpSp>
            <p:nvGrpSpPr>
              <p:cNvPr id="1009" name="그룹 1009"/>
              <p:cNvGrpSpPr/>
              <p:nvPr/>
            </p:nvGrpSpPr>
            <p:grpSpPr>
              <a:xfrm>
                <a:off x="8003140" y="7741730"/>
                <a:ext cx="1708005" cy="548642"/>
                <a:chOff x="8003140" y="7741730"/>
                <a:chExt cx="1708005" cy="548642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003140" y="7741730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07038" y="7812083"/>
                <a:ext cx="1078320" cy="434275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8003140" y="8545177"/>
                <a:ext cx="1708005" cy="548642"/>
                <a:chOff x="8003140" y="8545177"/>
                <a:chExt cx="1708005" cy="548642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8003140" y="8545177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07038" y="8606981"/>
                <a:ext cx="1073177" cy="4342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476702" y="5327142"/>
              <a:ext cx="1708005" cy="548642"/>
              <a:chOff x="5476702" y="5327142"/>
              <a:chExt cx="1708005" cy="54864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476702" y="5327142"/>
                <a:ext cx="1708005" cy="548642"/>
                <a:chOff x="5476702" y="5327142"/>
                <a:chExt cx="1708005" cy="548642"/>
              </a:xfrm>
            </p:grpSpPr>
            <p:pic>
              <p:nvPicPr>
                <p:cNvPr id="38" name="Object 37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476702" y="5327142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780600" y="5397495"/>
                <a:ext cx="1132947" cy="4342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950264" y="6259857"/>
              <a:ext cx="1708005" cy="2833962"/>
              <a:chOff x="2950264" y="6259857"/>
              <a:chExt cx="1708005" cy="283396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2483979" y="7571342"/>
                <a:ext cx="2640574" cy="17604"/>
                <a:chOff x="2483979" y="7571342"/>
                <a:chExt cx="2640574" cy="17604"/>
              </a:xfrm>
            </p:grpSpPr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 rot="5400000">
                  <a:off x="2483979" y="7571342"/>
                  <a:ext cx="2640574" cy="17604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2950264" y="6938283"/>
                <a:ext cx="1708005" cy="2155537"/>
                <a:chOff x="2950264" y="6938283"/>
                <a:chExt cx="1708005" cy="2155537"/>
              </a:xfrm>
            </p:grpSpPr>
            <p:grpSp>
              <p:nvGrpSpPr>
                <p:cNvPr id="1016" name="그룹 1016"/>
                <p:cNvGrpSpPr/>
                <p:nvPr/>
              </p:nvGrpSpPr>
              <p:grpSpPr>
                <a:xfrm>
                  <a:off x="2950264" y="6938283"/>
                  <a:ext cx="1708005" cy="548642"/>
                  <a:chOff x="2950264" y="6938283"/>
                  <a:chExt cx="1708005" cy="548642"/>
                </a:xfrm>
              </p:grpSpPr>
              <p:pic>
                <p:nvPicPr>
                  <p:cNvPr id="48" name="Object 47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950264" y="6938283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254162" y="7008636"/>
                  <a:ext cx="1128605" cy="434275"/>
                </a:xfrm>
                <a:prstGeom prst="rect">
                  <a:avLst/>
                </a:prstGeom>
              </p:spPr>
            </p:pic>
            <p:grpSp>
              <p:nvGrpSpPr>
                <p:cNvPr id="1017" name="그룹 1017"/>
                <p:cNvGrpSpPr/>
                <p:nvPr/>
              </p:nvGrpSpPr>
              <p:grpSpPr>
                <a:xfrm>
                  <a:off x="2950264" y="7741730"/>
                  <a:ext cx="1708005" cy="548642"/>
                  <a:chOff x="2950264" y="7741730"/>
                  <a:chExt cx="1708005" cy="548642"/>
                </a:xfrm>
              </p:grpSpPr>
              <p:pic>
                <p:nvPicPr>
                  <p:cNvPr id="52" name="Object 51"/>
                  <p:cNvPicPr>
                    <a:picLocks noChangeAspect="1"/>
                  </p:cNvPicPr>
                  <p:nvPr/>
                </p:nvPicPr>
                <p:blipFill>
                  <a:blip r:embed="rId22" cstate="print"/>
                  <a:stretch>
                    <a:fillRect/>
                  </a:stretch>
                </p:blipFill>
                <p:spPr>
                  <a:xfrm>
                    <a:off x="2950264" y="7741730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254162" y="7812083"/>
                  <a:ext cx="1078320" cy="434275"/>
                </a:xfrm>
                <a:prstGeom prst="rect">
                  <a:avLst/>
                </a:prstGeom>
              </p:spPr>
            </p:pic>
            <p:grpSp>
              <p:nvGrpSpPr>
                <p:cNvPr id="1018" name="그룹 1018"/>
                <p:cNvGrpSpPr/>
                <p:nvPr/>
              </p:nvGrpSpPr>
              <p:grpSpPr>
                <a:xfrm>
                  <a:off x="2950264" y="8545177"/>
                  <a:ext cx="1708005" cy="548642"/>
                  <a:chOff x="2950264" y="8545177"/>
                  <a:chExt cx="1708005" cy="548642"/>
                </a:xfrm>
              </p:grpSpPr>
              <p:pic>
                <p:nvPicPr>
                  <p:cNvPr id="56" name="Object 55"/>
                  <p:cNvPicPr>
                    <a:picLocks noChangeAspect="1"/>
                  </p:cNvPicPr>
                  <p:nvPr/>
                </p:nvPicPr>
                <p:blipFill>
                  <a:blip r:embed="rId24" cstate="print"/>
                  <a:stretch>
                    <a:fillRect/>
                  </a:stretch>
                </p:blipFill>
                <p:spPr>
                  <a:xfrm>
                    <a:off x="2950264" y="8545177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3254162" y="8606981"/>
                  <a:ext cx="1073177" cy="4342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9" name="그룹 1019"/>
            <p:cNvGrpSpPr/>
            <p:nvPr/>
          </p:nvGrpSpPr>
          <p:grpSpPr>
            <a:xfrm>
              <a:off x="12497687" y="5547385"/>
              <a:ext cx="1441083" cy="18694"/>
              <a:chOff x="12497687" y="5547385"/>
              <a:chExt cx="1441083" cy="1869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5400000">
                <a:off x="12497687" y="5547385"/>
                <a:ext cx="1441083" cy="1869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1946200" y="6259857"/>
              <a:ext cx="2544058" cy="17416"/>
              <a:chOff x="11946200" y="6259857"/>
              <a:chExt cx="2544058" cy="1741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1946200" y="6259857"/>
                <a:ext cx="2544058" cy="17416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101007" y="6259857"/>
              <a:ext cx="4234444" cy="2833962"/>
              <a:chOff x="11101007" y="6259857"/>
              <a:chExt cx="4234444" cy="2833962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11101007" y="6259857"/>
                <a:ext cx="1708005" cy="2833962"/>
                <a:chOff x="11101007" y="6259857"/>
                <a:chExt cx="1708005" cy="2833962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10634723" y="7571342"/>
                  <a:ext cx="2640574" cy="17604"/>
                  <a:chOff x="10634723" y="7571342"/>
                  <a:chExt cx="2640574" cy="17604"/>
                </a:xfrm>
              </p:grpSpPr>
              <p:pic>
                <p:nvPicPr>
                  <p:cNvPr id="70" name="Object 69"/>
                  <p:cNvPicPr>
                    <a:picLocks noChangeAspect="1"/>
                  </p:cNvPicPr>
                  <p:nvPr/>
                </p:nvPicPr>
                <p:blipFill>
                  <a:blip r:embed="rId28" cstate="print"/>
                  <a:stretch>
                    <a:fillRect/>
                  </a:stretch>
                </p:blipFill>
                <p:spPr>
                  <a:xfrm rot="5400000">
                    <a:off x="10634723" y="7571342"/>
                    <a:ext cx="2640574" cy="17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그룹 1024"/>
                <p:cNvGrpSpPr/>
                <p:nvPr/>
              </p:nvGrpSpPr>
              <p:grpSpPr>
                <a:xfrm>
                  <a:off x="11101007" y="6938283"/>
                  <a:ext cx="1708005" cy="548642"/>
                  <a:chOff x="11101007" y="6938283"/>
                  <a:chExt cx="1708005" cy="548642"/>
                </a:xfrm>
              </p:grpSpPr>
              <p:pic>
                <p:nvPicPr>
                  <p:cNvPr id="73" name="Object 72"/>
                  <p:cNvPicPr>
                    <a:picLocks noChangeAspect="1"/>
                  </p:cNvPicPr>
                  <p:nvPr/>
                </p:nvPicPr>
                <p:blipFill>
                  <a:blip r:embed="rId29" cstate="print"/>
                  <a:stretch>
                    <a:fillRect/>
                  </a:stretch>
                </p:blipFill>
                <p:spPr>
                  <a:xfrm>
                    <a:off x="11101007" y="6938283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5" name="Object 74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1295405" y="7008636"/>
                  <a:ext cx="1242676" cy="434275"/>
                </a:xfrm>
                <a:prstGeom prst="rect">
                  <a:avLst/>
                </a:prstGeom>
              </p:spPr>
            </p:pic>
            <p:grpSp>
              <p:nvGrpSpPr>
                <p:cNvPr id="1025" name="그룹 1025"/>
                <p:cNvGrpSpPr/>
                <p:nvPr/>
              </p:nvGrpSpPr>
              <p:grpSpPr>
                <a:xfrm>
                  <a:off x="11101007" y="7741730"/>
                  <a:ext cx="1708005" cy="548642"/>
                  <a:chOff x="11101007" y="7741730"/>
                  <a:chExt cx="1708005" cy="548642"/>
                </a:xfrm>
              </p:grpSpPr>
              <p:pic>
                <p:nvPicPr>
                  <p:cNvPr id="77" name="Object 76"/>
                  <p:cNvPicPr>
                    <a:picLocks noChangeAspect="1"/>
                  </p:cNvPicPr>
                  <p:nvPr/>
                </p:nvPicPr>
                <p:blipFill>
                  <a:blip r:embed="rId31" cstate="print"/>
                  <a:stretch>
                    <a:fillRect/>
                  </a:stretch>
                </p:blipFill>
                <p:spPr>
                  <a:xfrm>
                    <a:off x="11101007" y="7741730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1404905" y="7812083"/>
                  <a:ext cx="1078320" cy="434275"/>
                </a:xfrm>
                <a:prstGeom prst="rect">
                  <a:avLst/>
                </a:prstGeom>
              </p:spPr>
            </p:pic>
            <p:grpSp>
              <p:nvGrpSpPr>
                <p:cNvPr id="1026" name="그룹 1026"/>
                <p:cNvGrpSpPr/>
                <p:nvPr/>
              </p:nvGrpSpPr>
              <p:grpSpPr>
                <a:xfrm>
                  <a:off x="11101007" y="8545177"/>
                  <a:ext cx="1708005" cy="548642"/>
                  <a:chOff x="11101007" y="8545177"/>
                  <a:chExt cx="1708005" cy="548642"/>
                </a:xfrm>
              </p:grpSpPr>
              <p:pic>
                <p:nvPicPr>
                  <p:cNvPr id="81" name="Object 80"/>
                  <p:cNvPicPr>
                    <a:picLocks noChangeAspect="1"/>
                  </p:cNvPicPr>
                  <p:nvPr/>
                </p:nvPicPr>
                <p:blipFill>
                  <a:blip r:embed="rId33" cstate="print"/>
                  <a:stretch>
                    <a:fillRect/>
                  </a:stretch>
                </p:blipFill>
                <p:spPr>
                  <a:xfrm>
                    <a:off x="11101007" y="8545177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11404905" y="8606981"/>
                  <a:ext cx="1073177" cy="434275"/>
                </a:xfrm>
                <a:prstGeom prst="rect">
                  <a:avLst/>
                </a:prstGeom>
              </p:spPr>
            </p:pic>
          </p:grpSp>
          <p:grpSp>
            <p:nvGrpSpPr>
              <p:cNvPr id="1027" name="그룹 1027"/>
              <p:cNvGrpSpPr/>
              <p:nvPr/>
            </p:nvGrpSpPr>
            <p:grpSpPr>
              <a:xfrm>
                <a:off x="13627445" y="6259857"/>
                <a:ext cx="1708005" cy="2833962"/>
                <a:chOff x="13627445" y="6259857"/>
                <a:chExt cx="1708005" cy="2833962"/>
              </a:xfrm>
            </p:grpSpPr>
            <p:grpSp>
              <p:nvGrpSpPr>
                <p:cNvPr id="1028" name="그룹 1028"/>
                <p:cNvGrpSpPr/>
                <p:nvPr/>
              </p:nvGrpSpPr>
              <p:grpSpPr>
                <a:xfrm>
                  <a:off x="13161161" y="7571342"/>
                  <a:ext cx="2640574" cy="17604"/>
                  <a:chOff x="13161161" y="7571342"/>
                  <a:chExt cx="2640574" cy="17604"/>
                </a:xfrm>
              </p:grpSpPr>
              <p:pic>
                <p:nvPicPr>
                  <p:cNvPr id="87" name="Object 86"/>
                  <p:cNvPicPr>
                    <a:picLocks noChangeAspect="1"/>
                  </p:cNvPicPr>
                  <p:nvPr/>
                </p:nvPicPr>
                <p:blipFill>
                  <a:blip r:embed="rId35" cstate="print"/>
                  <a:stretch>
                    <a:fillRect/>
                  </a:stretch>
                </p:blipFill>
                <p:spPr>
                  <a:xfrm rot="-16200000">
                    <a:off x="13161161" y="7571342"/>
                    <a:ext cx="2640574" cy="176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9" name="그룹 1029"/>
                <p:cNvGrpSpPr/>
                <p:nvPr/>
              </p:nvGrpSpPr>
              <p:grpSpPr>
                <a:xfrm>
                  <a:off x="13627445" y="6938283"/>
                  <a:ext cx="1708005" cy="548642"/>
                  <a:chOff x="13627445" y="6938283"/>
                  <a:chExt cx="1708005" cy="548642"/>
                </a:xfrm>
              </p:grpSpPr>
              <p:pic>
                <p:nvPicPr>
                  <p:cNvPr id="90" name="Object 89"/>
                  <p:cNvPicPr>
                    <a:picLocks noChangeAspect="1"/>
                  </p:cNvPicPr>
                  <p:nvPr/>
                </p:nvPicPr>
                <p:blipFill>
                  <a:blip r:embed="rId36" cstate="print"/>
                  <a:stretch>
                    <a:fillRect/>
                  </a:stretch>
                </p:blipFill>
                <p:spPr>
                  <a:xfrm>
                    <a:off x="13627445" y="6938283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2" name="Object 91"/>
                <p:cNvPicPr>
                  <a:picLocks noChangeAspect="1"/>
                </p:cNvPicPr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13821843" y="7008636"/>
                  <a:ext cx="1238676" cy="434275"/>
                </a:xfrm>
                <a:prstGeom prst="rect">
                  <a:avLst/>
                </a:prstGeom>
              </p:spPr>
            </p:pic>
            <p:grpSp>
              <p:nvGrpSpPr>
                <p:cNvPr id="1030" name="그룹 1030"/>
                <p:cNvGrpSpPr/>
                <p:nvPr/>
              </p:nvGrpSpPr>
              <p:grpSpPr>
                <a:xfrm>
                  <a:off x="13627445" y="7741730"/>
                  <a:ext cx="1708005" cy="548642"/>
                  <a:chOff x="13627445" y="7741730"/>
                  <a:chExt cx="1708005" cy="548642"/>
                </a:xfrm>
              </p:grpSpPr>
              <p:pic>
                <p:nvPicPr>
                  <p:cNvPr id="94" name="Object 93"/>
                  <p:cNvPicPr>
                    <a:picLocks noChangeAspect="1"/>
                  </p:cNvPicPr>
                  <p:nvPr/>
                </p:nvPicPr>
                <p:blipFill>
                  <a:blip r:embed="rId38" cstate="print"/>
                  <a:stretch>
                    <a:fillRect/>
                  </a:stretch>
                </p:blipFill>
                <p:spPr>
                  <a:xfrm>
                    <a:off x="13627445" y="7741730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13931343" y="7812083"/>
                  <a:ext cx="1078320" cy="434275"/>
                </a:xfrm>
                <a:prstGeom prst="rect">
                  <a:avLst/>
                </a:prstGeom>
              </p:spPr>
            </p:pic>
            <p:grpSp>
              <p:nvGrpSpPr>
                <p:cNvPr id="1031" name="그룹 1031"/>
                <p:cNvGrpSpPr/>
                <p:nvPr/>
              </p:nvGrpSpPr>
              <p:grpSpPr>
                <a:xfrm>
                  <a:off x="13627445" y="8545177"/>
                  <a:ext cx="1708005" cy="548642"/>
                  <a:chOff x="13627445" y="8545177"/>
                  <a:chExt cx="1708005" cy="548642"/>
                </a:xfrm>
              </p:grpSpPr>
              <p:pic>
                <p:nvPicPr>
                  <p:cNvPr id="98" name="Object 97"/>
                  <p:cNvPicPr>
                    <a:picLocks noChangeAspect="1"/>
                  </p:cNvPicPr>
                  <p:nvPr/>
                </p:nvPicPr>
                <p:blipFill>
                  <a:blip r:embed="rId40" cstate="print"/>
                  <a:stretch>
                    <a:fillRect/>
                  </a:stretch>
                </p:blipFill>
                <p:spPr>
                  <a:xfrm>
                    <a:off x="13627445" y="8545177"/>
                    <a:ext cx="1708005" cy="5486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0" name="Object 99"/>
                <p:cNvPicPr>
                  <a:picLocks noChangeAspect="1"/>
                </p:cNvPicPr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13931343" y="8606981"/>
                  <a:ext cx="1073177" cy="43427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32" name="그룹 1032"/>
            <p:cNvGrpSpPr/>
            <p:nvPr/>
          </p:nvGrpSpPr>
          <p:grpSpPr>
            <a:xfrm>
              <a:off x="12364226" y="5327142"/>
              <a:ext cx="1708005" cy="548642"/>
              <a:chOff x="12364226" y="5327142"/>
              <a:chExt cx="1708005" cy="548642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364226" y="5327142"/>
                <a:ext cx="1708005" cy="548642"/>
                <a:chOff x="12364226" y="5327142"/>
                <a:chExt cx="1708005" cy="548642"/>
              </a:xfrm>
            </p:grpSpPr>
            <p:pic>
              <p:nvPicPr>
                <p:cNvPr id="105" name="Object 104"/>
                <p:cNvPicPr>
                  <a:picLocks noChangeAspect="1"/>
                </p:cNvPicPr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12364226" y="5327142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12668124" y="5397496"/>
                <a:ext cx="1133519" cy="434275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6311834" y="4838905"/>
              <a:ext cx="6935762" cy="17806"/>
              <a:chOff x="6311834" y="4838905"/>
              <a:chExt cx="6935762" cy="17806"/>
            </a:xfrm>
          </p:grpSpPr>
          <p:pic>
            <p:nvPicPr>
              <p:cNvPr id="110" name="Object 109"/>
              <p:cNvPicPr>
                <a:picLocks noChangeAspect="1"/>
              </p:cNvPicPr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6311834" y="4838905"/>
                <a:ext cx="6935762" cy="17806"/>
              </a:xfrm>
              <a:prstGeom prst="rect">
                <a:avLst/>
              </a:prstGeom>
            </p:spPr>
          </p:pic>
        </p:grpSp>
        <p:grpSp>
          <p:nvGrpSpPr>
            <p:cNvPr id="1035" name="그룹 1035"/>
            <p:cNvGrpSpPr/>
            <p:nvPr/>
          </p:nvGrpSpPr>
          <p:grpSpPr>
            <a:xfrm>
              <a:off x="3795464" y="6259857"/>
              <a:ext cx="5064059" cy="17661"/>
              <a:chOff x="3795464" y="6259857"/>
              <a:chExt cx="5064059" cy="17661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45" cstate="print"/>
              <a:stretch>
                <a:fillRect/>
              </a:stretch>
            </p:blipFill>
            <p:spPr>
              <a:xfrm>
                <a:off x="3795464" y="6259857"/>
                <a:ext cx="5064059" cy="1766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8925712" y="3046091"/>
              <a:ext cx="1708005" cy="548642"/>
              <a:chOff x="8925712" y="3046091"/>
              <a:chExt cx="1708005" cy="548642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>
                <a:off x="8925712" y="3046091"/>
                <a:ext cx="1708005" cy="548642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229610" y="3137099"/>
              <a:ext cx="1073520" cy="434275"/>
            </a:xfrm>
            <a:prstGeom prst="rect">
              <a:avLst/>
            </a:prstGeom>
          </p:spPr>
        </p:pic>
        <p:grpSp>
          <p:nvGrpSpPr>
            <p:cNvPr id="1037" name="그룹 1037"/>
            <p:cNvGrpSpPr/>
            <p:nvPr/>
          </p:nvGrpSpPr>
          <p:grpSpPr>
            <a:xfrm>
              <a:off x="9014411" y="4082060"/>
              <a:ext cx="1530607" cy="18694"/>
              <a:chOff x="9014411" y="4082060"/>
              <a:chExt cx="1530607" cy="18694"/>
            </a:xfrm>
          </p:grpSpPr>
          <p:pic>
            <p:nvPicPr>
              <p:cNvPr id="120" name="Object 119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5400000">
                <a:off x="9014411" y="4082060"/>
                <a:ext cx="1530607" cy="18694"/>
              </a:xfrm>
              <a:prstGeom prst="rect">
                <a:avLst/>
              </a:prstGeom>
            </p:spPr>
          </p:pic>
        </p:grpSp>
        <p:grpSp>
          <p:nvGrpSpPr>
            <p:cNvPr id="1038" name="그룹 1038"/>
            <p:cNvGrpSpPr/>
            <p:nvPr/>
          </p:nvGrpSpPr>
          <p:grpSpPr>
            <a:xfrm>
              <a:off x="6727699" y="4140303"/>
              <a:ext cx="5075176" cy="19048"/>
              <a:chOff x="6727699" y="4140303"/>
              <a:chExt cx="5075176" cy="19048"/>
            </a:xfrm>
          </p:grpSpPr>
          <p:pic>
            <p:nvPicPr>
              <p:cNvPr id="123" name="Object 122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>
                <a:off x="6727699" y="4140303"/>
                <a:ext cx="5075176" cy="19048"/>
              </a:xfrm>
              <a:prstGeom prst="rect">
                <a:avLst/>
              </a:prstGeom>
            </p:spPr>
          </p:pic>
        </p:grpSp>
        <p:grpSp>
          <p:nvGrpSpPr>
            <p:cNvPr id="1039" name="그룹 1039"/>
            <p:cNvGrpSpPr/>
            <p:nvPr/>
          </p:nvGrpSpPr>
          <p:grpSpPr>
            <a:xfrm>
              <a:off x="11539590" y="3875505"/>
              <a:ext cx="1708005" cy="548642"/>
              <a:chOff x="11539590" y="3875505"/>
              <a:chExt cx="1708005" cy="548642"/>
            </a:xfrm>
          </p:grpSpPr>
          <p:grpSp>
            <p:nvGrpSpPr>
              <p:cNvPr id="1040" name="그룹 1040"/>
              <p:cNvGrpSpPr/>
              <p:nvPr/>
            </p:nvGrpSpPr>
            <p:grpSpPr>
              <a:xfrm>
                <a:off x="11539590" y="3875505"/>
                <a:ext cx="1708005" cy="548642"/>
                <a:chOff x="11539590" y="3875505"/>
                <a:chExt cx="1708005" cy="548642"/>
              </a:xfrm>
            </p:grpSpPr>
            <p:pic>
              <p:nvPicPr>
                <p:cNvPr id="127" name="Object 126"/>
                <p:cNvPicPr>
                  <a:picLocks noChangeAspect="1"/>
                </p:cNvPicPr>
                <p:nvPr/>
              </p:nvPicPr>
              <p:blipFill>
                <a:blip r:embed="rId50" cstate="print"/>
                <a:stretch>
                  <a:fillRect/>
                </a:stretch>
              </p:blipFill>
              <p:spPr>
                <a:xfrm>
                  <a:off x="11539590" y="3875505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129" name="Object 128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1715355" y="3945857"/>
                <a:ext cx="1306764" cy="434275"/>
              </a:xfrm>
              <a:prstGeom prst="rect">
                <a:avLst/>
              </a:prstGeom>
            </p:spPr>
          </p:pic>
        </p:grpSp>
        <p:grpSp>
          <p:nvGrpSpPr>
            <p:cNvPr id="1041" name="그룹 1041"/>
            <p:cNvGrpSpPr/>
            <p:nvPr/>
          </p:nvGrpSpPr>
          <p:grpSpPr>
            <a:xfrm>
              <a:off x="6311834" y="3875505"/>
              <a:ext cx="1708005" cy="548642"/>
              <a:chOff x="6311834" y="3875505"/>
              <a:chExt cx="1708005" cy="548642"/>
            </a:xfrm>
          </p:grpSpPr>
          <p:grpSp>
            <p:nvGrpSpPr>
              <p:cNvPr id="1042" name="그룹 1042"/>
              <p:cNvGrpSpPr/>
              <p:nvPr/>
            </p:nvGrpSpPr>
            <p:grpSpPr>
              <a:xfrm>
                <a:off x="6311834" y="3875505"/>
                <a:ext cx="1708005" cy="548642"/>
                <a:chOff x="6311834" y="3875505"/>
                <a:chExt cx="1708005" cy="548642"/>
              </a:xfrm>
            </p:grpSpPr>
            <p:pic>
              <p:nvPicPr>
                <p:cNvPr id="133" name="Object 132"/>
                <p:cNvPicPr>
                  <a:picLocks noChangeAspect="1"/>
                </p:cNvPicPr>
                <p:nvPr/>
              </p:nvPicPr>
              <p:blipFill>
                <a:blip r:embed="rId52" cstate="print"/>
                <a:stretch>
                  <a:fillRect/>
                </a:stretch>
              </p:blipFill>
              <p:spPr>
                <a:xfrm>
                  <a:off x="6311834" y="3875505"/>
                  <a:ext cx="1708005" cy="548642"/>
                </a:xfrm>
                <a:prstGeom prst="rect">
                  <a:avLst/>
                </a:prstGeom>
              </p:spPr>
            </p:pic>
          </p:grpSp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53" cstate="print"/>
              <a:stretch>
                <a:fillRect/>
              </a:stretch>
            </p:blipFill>
            <p:spPr>
              <a:xfrm>
                <a:off x="6487599" y="3945858"/>
                <a:ext cx="1201624" cy="434275"/>
              </a:xfrm>
              <a:prstGeom prst="rect">
                <a:avLst/>
              </a:prstGeom>
            </p:spPr>
          </p:pic>
        </p:grpSp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934102" y="3707772"/>
            <a:ext cx="3949209" cy="766965"/>
          </a:xfrm>
          <a:prstGeom prst="rect">
            <a:avLst/>
          </a:prstGeom>
        </p:spPr>
      </p:pic>
      <p:pic>
        <p:nvPicPr>
          <p:cNvPr id="139" name="Object 138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919068" y="2992763"/>
            <a:ext cx="981432" cy="579034"/>
          </a:xfrm>
          <a:prstGeom prst="rect">
            <a:avLst/>
          </a:prstGeom>
        </p:spPr>
      </p:pic>
      <p:grpSp>
        <p:nvGrpSpPr>
          <p:cNvPr id="1043" name="그룹 1043"/>
          <p:cNvGrpSpPr/>
          <p:nvPr/>
        </p:nvGrpSpPr>
        <p:grpSpPr>
          <a:xfrm>
            <a:off x="879067" y="835657"/>
            <a:ext cx="8270284" cy="2011378"/>
            <a:chOff x="879067" y="835657"/>
            <a:chExt cx="8270284" cy="2011378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41927" y="698518"/>
              <a:ext cx="8609535" cy="2559936"/>
            </a:xfrm>
            <a:prstGeom prst="rect">
              <a:avLst/>
            </a:prstGeom>
          </p:spPr>
        </p:pic>
        <p:grpSp>
          <p:nvGrpSpPr>
            <p:cNvPr id="1044" name="그룹 1044"/>
            <p:cNvGrpSpPr/>
            <p:nvPr/>
          </p:nvGrpSpPr>
          <p:grpSpPr>
            <a:xfrm>
              <a:off x="936212" y="892803"/>
              <a:ext cx="2333333" cy="156024"/>
              <a:chOff x="936212" y="892803"/>
              <a:chExt cx="2333333" cy="156024"/>
            </a:xfrm>
          </p:grpSpPr>
          <p:pic>
            <p:nvPicPr>
              <p:cNvPr id="143" name="Object 142"/>
              <p:cNvPicPr>
                <a:picLocks noChangeAspect="1"/>
              </p:cNvPicPr>
              <p:nvPr/>
            </p:nvPicPr>
            <p:blipFill>
              <a:blip r:embed="rId57" cstate="print"/>
              <a:stretch>
                <a:fillRect/>
              </a:stretch>
            </p:blipFill>
            <p:spPr>
              <a:xfrm>
                <a:off x="936212" y="892803"/>
                <a:ext cx="2333333" cy="1560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012282"/>
            <a:ext cx="18285714" cy="3273433"/>
            <a:chOff x="0" y="7012282"/>
            <a:chExt cx="18285714" cy="32734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012282"/>
              <a:ext cx="18285714" cy="32734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6686" y="9686476"/>
            <a:ext cx="16441912" cy="231105"/>
            <a:chOff x="926686" y="9686476"/>
            <a:chExt cx="16441912" cy="2311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020" y="9659810"/>
              <a:ext cx="1726535" cy="33776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34096" y="9659810"/>
              <a:ext cx="2014500" cy="3377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36691" y="835657"/>
            <a:ext cx="5362823" cy="10888981"/>
            <a:chOff x="11236691" y="835657"/>
            <a:chExt cx="5362823" cy="108889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36691" y="835657"/>
              <a:ext cx="5362823" cy="10888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8014" y="8691662"/>
            <a:ext cx="1558307" cy="899576"/>
            <a:chOff x="10248014" y="8691662"/>
            <a:chExt cx="1558307" cy="8995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48014" y="8691662"/>
              <a:ext cx="1558307" cy="8995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6963" y="8752620"/>
            <a:ext cx="2429711" cy="48570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88014" y="7485834"/>
            <a:ext cx="1916188" cy="115819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210" y="4772401"/>
            <a:ext cx="7919026" cy="14374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63632" y="3374306"/>
            <a:ext cx="6215707" cy="129520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80973" y="1945144"/>
            <a:ext cx="1613694" cy="5790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1927" y="698518"/>
            <a:ext cx="7404959" cy="17370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385698" y="2387038"/>
            <a:ext cx="5982900" cy="6328244"/>
            <a:chOff x="11385698" y="2387038"/>
            <a:chExt cx="5982900" cy="632824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961616" y="5370312"/>
              <a:ext cx="4831063" cy="2823992"/>
              <a:chOff x="11961616" y="5370312"/>
              <a:chExt cx="4831063" cy="282399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961616" y="5370312"/>
                <a:ext cx="2823992" cy="2823992"/>
                <a:chOff x="11961616" y="5370312"/>
                <a:chExt cx="2823992" cy="2823992"/>
              </a:xfrm>
            </p:grpSpPr>
            <p:pic>
              <p:nvPicPr>
                <p:cNvPr id="7" name="Object 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1961616" y="5370312"/>
                  <a:ext cx="2823992" cy="2823992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13968687" y="5370312"/>
                <a:ext cx="2823992" cy="2823992"/>
                <a:chOff x="13968687" y="5370312"/>
                <a:chExt cx="2823992" cy="2823992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3968687" y="5370312"/>
                  <a:ext cx="2823992" cy="282399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1385698" y="3494730"/>
              <a:ext cx="5982900" cy="2823992"/>
              <a:chOff x="11385698" y="3494730"/>
              <a:chExt cx="5982900" cy="282399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1385698" y="3494730"/>
                <a:ext cx="2823992" cy="2823992"/>
                <a:chOff x="11385698" y="3494730"/>
                <a:chExt cx="2823992" cy="2823992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1385698" y="3494730"/>
                  <a:ext cx="2823992" cy="2823992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4544605" y="3494730"/>
                <a:ext cx="2823992" cy="2823992"/>
                <a:chOff x="14544605" y="3494730"/>
                <a:chExt cx="2823992" cy="2823992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4544605" y="3494730"/>
                  <a:ext cx="2823992" cy="282399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965152" y="2387038"/>
              <a:ext cx="2823992" cy="2823992"/>
              <a:chOff x="12965152" y="2387038"/>
              <a:chExt cx="2823992" cy="28239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965152" y="2387038"/>
                <a:ext cx="2823992" cy="282399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8559" y="8383862"/>
              <a:ext cx="3239637" cy="434275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10100" y="3246086"/>
              <a:ext cx="2247706" cy="149329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41129" y="4439758"/>
              <a:ext cx="2379116" cy="149329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3216" y="4439758"/>
              <a:ext cx="2510527" cy="149329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203747" y="6451033"/>
              <a:ext cx="2379116" cy="1493296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65220" y="6451033"/>
              <a:ext cx="2379116" cy="14932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81419" y="4608709"/>
            <a:ext cx="2096550" cy="1304245"/>
            <a:chOff x="9081419" y="4608709"/>
            <a:chExt cx="2096550" cy="130424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300000">
              <a:off x="9081419" y="4608709"/>
              <a:ext cx="2096550" cy="130424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12007" y="5646626"/>
            <a:ext cx="1476973" cy="70855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469921" y="4519827"/>
            <a:ext cx="3965626" cy="4195455"/>
            <a:chOff x="5469921" y="4519827"/>
            <a:chExt cx="3965626" cy="41954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469921" y="5788011"/>
              <a:ext cx="2436970" cy="2436970"/>
              <a:chOff x="5469921" y="5788011"/>
              <a:chExt cx="2436970" cy="243697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469921" y="5788011"/>
                <a:ext cx="2436970" cy="243697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998577" y="5788011"/>
              <a:ext cx="2436970" cy="2436970"/>
              <a:chOff x="6998577" y="5788011"/>
              <a:chExt cx="2436970" cy="243697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998577" y="5788011"/>
                <a:ext cx="2436970" cy="2436970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234249" y="4519827"/>
              <a:ext cx="2436970" cy="2436970"/>
              <a:chOff x="6234249" y="4519827"/>
              <a:chExt cx="2436970" cy="243697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6234249" y="4519827"/>
                <a:ext cx="2436970" cy="243697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52627" y="8383862"/>
              <a:ext cx="2158346" cy="434275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08038" y="5119299"/>
              <a:ext cx="2125354" cy="1493296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9452" y="6683033"/>
              <a:ext cx="2388174" cy="1493296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307480" y="6683033"/>
              <a:ext cx="2256764" cy="1493296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96007" y="3877448"/>
            <a:ext cx="3673305" cy="238724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0161" y="3397448"/>
            <a:ext cx="2300898" cy="43427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80973" y="1945144"/>
            <a:ext cx="718611" cy="57903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41927" y="698518"/>
            <a:ext cx="5868086" cy="173709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656307" y="3122892"/>
            <a:ext cx="3470587" cy="4808614"/>
            <a:chOff x="11656307" y="3122892"/>
            <a:chExt cx="3470587" cy="48086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656307" y="3546974"/>
              <a:ext cx="3470587" cy="4384532"/>
              <a:chOff x="11656307" y="3546974"/>
              <a:chExt cx="3470587" cy="4384532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656307" y="3546974"/>
                <a:ext cx="3470587" cy="4384532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72633" y="3079116"/>
              <a:ext cx="1166065" cy="6201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6834" y="4365088"/>
            <a:ext cx="2871332" cy="3566417"/>
            <a:chOff x="8096834" y="4365088"/>
            <a:chExt cx="2871332" cy="35664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096834" y="4783172"/>
              <a:ext cx="2871332" cy="3148334"/>
              <a:chOff x="8096834" y="4783172"/>
              <a:chExt cx="2871332" cy="314833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96834" y="4783172"/>
                <a:ext cx="2871332" cy="314833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3533" y="4321313"/>
              <a:ext cx="1166065" cy="620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11967" y="5294185"/>
            <a:ext cx="2400538" cy="2637321"/>
            <a:chOff x="10111967" y="5294185"/>
            <a:chExt cx="2400538" cy="26373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111967" y="5739240"/>
              <a:ext cx="2400538" cy="2192266"/>
              <a:chOff x="10111967" y="5739240"/>
              <a:chExt cx="2400538" cy="219226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11967" y="5739240"/>
                <a:ext cx="2400538" cy="2192266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3269" y="5250409"/>
              <a:ext cx="1166065" cy="6201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270695" y="4338117"/>
            <a:ext cx="2871332" cy="3593389"/>
            <a:chOff x="14270695" y="4338117"/>
            <a:chExt cx="2871332" cy="359338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270695" y="4783172"/>
              <a:ext cx="2871332" cy="3148334"/>
              <a:chOff x="14270695" y="4783172"/>
              <a:chExt cx="2871332" cy="314833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270695" y="4783172"/>
                <a:ext cx="2871332" cy="3148334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87394" y="4294341"/>
              <a:ext cx="1166065" cy="62015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9239" y="8180324"/>
            <a:ext cx="5350587" cy="33776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792072" y="7744816"/>
            <a:ext cx="9576478" cy="373380"/>
            <a:chOff x="7792072" y="7744816"/>
            <a:chExt cx="9576478" cy="37338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2072" y="7744816"/>
              <a:ext cx="9576478" cy="37338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094303" y="7753891"/>
            <a:ext cx="1003838" cy="43427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50689" y="7753891"/>
            <a:ext cx="999359" cy="43427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48287" y="7753891"/>
            <a:ext cx="999919" cy="43427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24454" y="7748653"/>
            <a:ext cx="999359" cy="43427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96007" y="4616220"/>
            <a:ext cx="6014670" cy="354530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2401" y="4136226"/>
            <a:ext cx="1449271" cy="43427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0973" y="1945144"/>
            <a:ext cx="1325488" cy="5790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1927" y="698518"/>
            <a:ext cx="8904082" cy="17370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8259" y="-671741"/>
            <a:ext cx="10276814" cy="11638095"/>
            <a:chOff x="7328259" y="-671741"/>
            <a:chExt cx="10276814" cy="116380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7328259" y="-671741"/>
              <a:ext cx="10276814" cy="116380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34096" y="9659810"/>
            <a:ext cx="2014500" cy="33776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0020" y="9659810"/>
            <a:ext cx="1726535" cy="3377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9067" y="892800"/>
            <a:ext cx="2095238" cy="156024"/>
            <a:chOff x="879067" y="892800"/>
            <a:chExt cx="2095238" cy="1560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67" y="892800"/>
              <a:ext cx="2095238" cy="156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8514" y="3701763"/>
            <a:ext cx="4720978" cy="4720978"/>
            <a:chOff x="6778514" y="3701763"/>
            <a:chExt cx="4720978" cy="47209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78514" y="3701763"/>
              <a:ext cx="4720978" cy="4720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98851" y="5122100"/>
            <a:ext cx="1880303" cy="1880303"/>
            <a:chOff x="8198851" y="5122100"/>
            <a:chExt cx="1880303" cy="18803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98851" y="5122100"/>
              <a:ext cx="1880303" cy="188030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75927" y="5226319"/>
            <a:ext cx="1671865" cy="1671865"/>
            <a:chOff x="6175927" y="5226319"/>
            <a:chExt cx="1671865" cy="16718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75927" y="5226319"/>
              <a:ext cx="1671865" cy="16718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03070" y="2997755"/>
            <a:ext cx="1671865" cy="1671865"/>
            <a:chOff x="8303070" y="2997755"/>
            <a:chExt cx="1671865" cy="16718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03070" y="2997755"/>
              <a:ext cx="1671865" cy="16718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37923" y="5226319"/>
            <a:ext cx="1671865" cy="1671865"/>
            <a:chOff x="10437923" y="5226319"/>
            <a:chExt cx="1671865" cy="16718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7923" y="5226319"/>
              <a:ext cx="1671865" cy="16718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03070" y="7246894"/>
            <a:ext cx="1671865" cy="1671865"/>
            <a:chOff x="8303070" y="7246894"/>
            <a:chExt cx="1671865" cy="16718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3070" y="7246894"/>
              <a:ext cx="1671865" cy="167186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00368" y="5699901"/>
            <a:ext cx="1171601" cy="8023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795962" y="5534506"/>
            <a:ext cx="1044785" cy="1044785"/>
            <a:chOff x="10795962" y="5534506"/>
            <a:chExt cx="1044785" cy="104478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95962" y="5534506"/>
              <a:ext cx="1044785" cy="10447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19596" y="3193494"/>
            <a:ext cx="638813" cy="1280386"/>
            <a:chOff x="8819596" y="3193494"/>
            <a:chExt cx="638813" cy="12803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19596" y="3193494"/>
              <a:ext cx="638813" cy="1280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444967" y="5561109"/>
            <a:ext cx="1133784" cy="1002284"/>
            <a:chOff x="6444967" y="5561109"/>
            <a:chExt cx="1133784" cy="100228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44967" y="5561109"/>
              <a:ext cx="1133784" cy="100228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588054" y="7497794"/>
            <a:ext cx="1101897" cy="1170065"/>
            <a:chOff x="8588054" y="7497794"/>
            <a:chExt cx="1101897" cy="117006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88054" y="7497794"/>
              <a:ext cx="1101897" cy="11700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52381" y="6464821"/>
            <a:ext cx="4368552" cy="1302510"/>
            <a:chOff x="12352381" y="6464821"/>
            <a:chExt cx="4368552" cy="130251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318096" y="6430536"/>
              <a:ext cx="736073" cy="43427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21706" y="6883544"/>
              <a:ext cx="4442481" cy="9752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352381" y="4344410"/>
            <a:ext cx="4368552" cy="1302512"/>
            <a:chOff x="12352381" y="4344410"/>
            <a:chExt cx="4368552" cy="130251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18096" y="4310125"/>
              <a:ext cx="538958" cy="434275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321706" y="4763134"/>
              <a:ext cx="4442481" cy="9752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10477" y="3580096"/>
            <a:ext cx="1696866" cy="53078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21924" y="6480057"/>
            <a:ext cx="4368552" cy="1287274"/>
            <a:chOff x="1421924" y="6480057"/>
            <a:chExt cx="4368552" cy="128727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13334" y="6445772"/>
              <a:ext cx="3678625" cy="434275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1448" y="6898781"/>
              <a:ext cx="4492819" cy="9752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21924" y="4344410"/>
            <a:ext cx="4368552" cy="1287274"/>
            <a:chOff x="1421924" y="4344410"/>
            <a:chExt cx="4368552" cy="12872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13334" y="4310125"/>
              <a:ext cx="3678625" cy="434275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91448" y="4763134"/>
              <a:ext cx="4492819" cy="975214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075877" y="3580096"/>
            <a:ext cx="1838637" cy="53078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16081" y="1945144"/>
            <a:ext cx="1328474" cy="579034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1927" y="698518"/>
            <a:ext cx="7878858" cy="17370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2021-10-16T11:46:29Z</dcterms:created>
  <dcterms:modified xsi:type="dcterms:W3CDTF">2021-10-16T11:46:29Z</dcterms:modified>
</cp:coreProperties>
</file>